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 id="2147483697" r:id="rId4"/>
    <p:sldMasterId id="2147483709" r:id="rId5"/>
    <p:sldMasterId id="2147483722" r:id="rId6"/>
    <p:sldMasterId id="2147483734" r:id="rId7"/>
    <p:sldMasterId id="2147483746" r:id="rId8"/>
    <p:sldMasterId id="2147483758" r:id="rId9"/>
  </p:sldMasterIdLst>
  <p:notesMasterIdLst>
    <p:notesMasterId r:id="rId27"/>
  </p:notesMasterIdLst>
  <p:sldIdLst>
    <p:sldId id="256" r:id="rId10"/>
    <p:sldId id="322" r:id="rId11"/>
    <p:sldId id="323" r:id="rId12"/>
    <p:sldId id="324" r:id="rId13"/>
    <p:sldId id="299" r:id="rId14"/>
    <p:sldId id="325" r:id="rId15"/>
    <p:sldId id="257" r:id="rId16"/>
    <p:sldId id="326" r:id="rId17"/>
    <p:sldId id="327" r:id="rId18"/>
    <p:sldId id="328" r:id="rId19"/>
    <p:sldId id="485" r:id="rId20"/>
    <p:sldId id="486" r:id="rId21"/>
    <p:sldId id="487" r:id="rId22"/>
    <p:sldId id="488" r:id="rId23"/>
    <p:sldId id="267" r:id="rId24"/>
    <p:sldId id="489" r:id="rId25"/>
    <p:sldId id="4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6BE7F0-7519-4E67-AAEC-62D336C0307C}" v="127" dt="2023-09-07T23:37:06.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p:scale>
          <a:sx n="63" d="100"/>
          <a:sy n="63" d="100"/>
        </p:scale>
        <p:origin x="6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Master" Target="slideMasters/slideMaster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is Patrick" userId="1d84c495-f457-468e-9330-7048e1467024" providerId="ADAL" clId="{166BE7F0-7519-4E67-AAEC-62D336C0307C}"/>
    <pc:docChg chg="undo custSel addSld delSld modSld">
      <pc:chgData name="Ellis Patrick" userId="1d84c495-f457-468e-9330-7048e1467024" providerId="ADAL" clId="{166BE7F0-7519-4E67-AAEC-62D336C0307C}" dt="2023-09-07T23:37:06.876" v="161"/>
      <pc:docMkLst>
        <pc:docMk/>
      </pc:docMkLst>
      <pc:sldChg chg="addSp delSp modSp mod">
        <pc:chgData name="Ellis Patrick" userId="1d84c495-f457-468e-9330-7048e1467024" providerId="ADAL" clId="{166BE7F0-7519-4E67-AAEC-62D336C0307C}" dt="2023-09-07T23:15:00.864" v="118" actId="1076"/>
        <pc:sldMkLst>
          <pc:docMk/>
          <pc:sldMk cId="109857222" sldId="256"/>
        </pc:sldMkLst>
        <pc:spChg chg="del mod">
          <ac:chgData name="Ellis Patrick" userId="1d84c495-f457-468e-9330-7048e1467024" providerId="ADAL" clId="{166BE7F0-7519-4E67-AAEC-62D336C0307C}" dt="2023-09-07T23:11:56.102" v="35" actId="478"/>
          <ac:spMkLst>
            <pc:docMk/>
            <pc:sldMk cId="109857222" sldId="256"/>
            <ac:spMk id="2" creationId="{00000000-0000-0000-0000-000000000000}"/>
          </ac:spMkLst>
        </pc:spChg>
        <pc:spChg chg="del">
          <ac:chgData name="Ellis Patrick" userId="1d84c495-f457-468e-9330-7048e1467024" providerId="ADAL" clId="{166BE7F0-7519-4E67-AAEC-62D336C0307C}" dt="2023-09-07T23:10:27.217" v="31" actId="478"/>
          <ac:spMkLst>
            <pc:docMk/>
            <pc:sldMk cId="109857222" sldId="256"/>
            <ac:spMk id="3" creationId="{00000000-0000-0000-0000-000000000000}"/>
          </ac:spMkLst>
        </pc:spChg>
        <pc:spChg chg="add del mod">
          <ac:chgData name="Ellis Patrick" userId="1d84c495-f457-468e-9330-7048e1467024" providerId="ADAL" clId="{166BE7F0-7519-4E67-AAEC-62D336C0307C}" dt="2023-09-07T23:12:22.066" v="101" actId="478"/>
          <ac:spMkLst>
            <pc:docMk/>
            <pc:sldMk cId="109857222" sldId="256"/>
            <ac:spMk id="5" creationId="{0115602D-0983-E913-6372-523C87F3AD83}"/>
          </ac:spMkLst>
        </pc:spChg>
        <pc:picChg chg="add mod">
          <ac:chgData name="Ellis Patrick" userId="1d84c495-f457-468e-9330-7048e1467024" providerId="ADAL" clId="{166BE7F0-7519-4E67-AAEC-62D336C0307C}" dt="2023-09-07T23:14:57.428" v="117" actId="14100"/>
          <ac:picMkLst>
            <pc:docMk/>
            <pc:sldMk cId="109857222" sldId="256"/>
            <ac:picMk id="1026" creationId="{AF7B6DC4-B012-1EA8-A3CA-9C215878A256}"/>
          </ac:picMkLst>
        </pc:picChg>
        <pc:picChg chg="add mod">
          <ac:chgData name="Ellis Patrick" userId="1d84c495-f457-468e-9330-7048e1467024" providerId="ADAL" clId="{166BE7F0-7519-4E67-AAEC-62D336C0307C}" dt="2023-09-07T23:15:00.864" v="118" actId="1076"/>
          <ac:picMkLst>
            <pc:docMk/>
            <pc:sldMk cId="109857222" sldId="256"/>
            <ac:picMk id="1028" creationId="{354ADF0E-21C3-191F-329F-30C06A4D3591}"/>
          </ac:picMkLst>
        </pc:picChg>
      </pc:sldChg>
      <pc:sldChg chg="add del">
        <pc:chgData name="Ellis Patrick" userId="1d84c495-f457-468e-9330-7048e1467024" providerId="ADAL" clId="{166BE7F0-7519-4E67-AAEC-62D336C0307C}" dt="2023-09-07T23:20:53.143" v="127"/>
        <pc:sldMkLst>
          <pc:docMk/>
          <pc:sldMk cId="3341582382" sldId="257"/>
        </pc:sldMkLst>
      </pc:sldChg>
      <pc:sldChg chg="addSp delSp add del setBg delDesignElem">
        <pc:chgData name="Ellis Patrick" userId="1d84c495-f457-468e-9330-7048e1467024" providerId="ADAL" clId="{166BE7F0-7519-4E67-AAEC-62D336C0307C}" dt="2023-09-07T23:35:27.085" v="155"/>
        <pc:sldMkLst>
          <pc:docMk/>
          <pc:sldMk cId="2730586514" sldId="267"/>
        </pc:sldMkLst>
        <pc:spChg chg="add del">
          <ac:chgData name="Ellis Patrick" userId="1d84c495-f457-468e-9330-7048e1467024" providerId="ADAL" clId="{166BE7F0-7519-4E67-AAEC-62D336C0307C}" dt="2023-09-07T23:35:26.991" v="154"/>
          <ac:spMkLst>
            <pc:docMk/>
            <pc:sldMk cId="2730586514" sldId="267"/>
            <ac:spMk id="17" creationId="{A173122F-D466-4F08-90FA-0038F7AC214A}"/>
          </ac:spMkLst>
        </pc:spChg>
        <pc:spChg chg="add del">
          <ac:chgData name="Ellis Patrick" userId="1d84c495-f457-468e-9330-7048e1467024" providerId="ADAL" clId="{166BE7F0-7519-4E67-AAEC-62D336C0307C}" dt="2023-09-07T23:35:26.991" v="154"/>
          <ac:spMkLst>
            <pc:docMk/>
            <pc:sldMk cId="2730586514" sldId="267"/>
            <ac:spMk id="52" creationId="{F952A221-69C2-46B3-890D-354CA5961656}"/>
          </ac:spMkLst>
        </pc:spChg>
        <pc:grpChg chg="add del">
          <ac:chgData name="Ellis Patrick" userId="1d84c495-f457-468e-9330-7048e1467024" providerId="ADAL" clId="{166BE7F0-7519-4E67-AAEC-62D336C0307C}" dt="2023-09-07T23:35:26.991" v="154"/>
          <ac:grpSpMkLst>
            <pc:docMk/>
            <pc:sldMk cId="2730586514" sldId="267"/>
            <ac:grpSpMk id="19" creationId="{B19EC7B8-C390-4F1B-8960-E6D32451033C}"/>
          </ac:grpSpMkLst>
        </pc:grpChg>
      </pc:sldChg>
      <pc:sldChg chg="add">
        <pc:chgData name="Ellis Patrick" userId="1d84c495-f457-468e-9330-7048e1467024" providerId="ADAL" clId="{166BE7F0-7519-4E67-AAEC-62D336C0307C}" dt="2023-09-07T23:19:15.339" v="121"/>
        <pc:sldMkLst>
          <pc:docMk/>
          <pc:sldMk cId="2836400795" sldId="299"/>
        </pc:sldMkLst>
      </pc:sldChg>
      <pc:sldChg chg="add">
        <pc:chgData name="Ellis Patrick" userId="1d84c495-f457-468e-9330-7048e1467024" providerId="ADAL" clId="{166BE7F0-7519-4E67-AAEC-62D336C0307C}" dt="2023-09-07T23:15:56.457" v="119"/>
        <pc:sldMkLst>
          <pc:docMk/>
          <pc:sldMk cId="393682315" sldId="322"/>
        </pc:sldMkLst>
      </pc:sldChg>
      <pc:sldChg chg="add">
        <pc:chgData name="Ellis Patrick" userId="1d84c495-f457-468e-9330-7048e1467024" providerId="ADAL" clId="{166BE7F0-7519-4E67-AAEC-62D336C0307C}" dt="2023-09-07T23:15:56.457" v="119"/>
        <pc:sldMkLst>
          <pc:docMk/>
          <pc:sldMk cId="2985386669" sldId="323"/>
        </pc:sldMkLst>
      </pc:sldChg>
      <pc:sldChg chg="add">
        <pc:chgData name="Ellis Patrick" userId="1d84c495-f457-468e-9330-7048e1467024" providerId="ADAL" clId="{166BE7F0-7519-4E67-AAEC-62D336C0307C}" dt="2023-09-07T23:17:19.356" v="120"/>
        <pc:sldMkLst>
          <pc:docMk/>
          <pc:sldMk cId="2060021584" sldId="324"/>
        </pc:sldMkLst>
      </pc:sldChg>
      <pc:sldChg chg="add del">
        <pc:chgData name="Ellis Patrick" userId="1d84c495-f457-468e-9330-7048e1467024" providerId="ADAL" clId="{166BE7F0-7519-4E67-AAEC-62D336C0307C}" dt="2023-09-07T23:19:54.477" v="124"/>
        <pc:sldMkLst>
          <pc:docMk/>
          <pc:sldMk cId="3422158300" sldId="325"/>
        </pc:sldMkLst>
      </pc:sldChg>
      <pc:sldChg chg="add del setBg">
        <pc:chgData name="Ellis Patrick" userId="1d84c495-f457-468e-9330-7048e1467024" providerId="ADAL" clId="{166BE7F0-7519-4E67-AAEC-62D336C0307C}" dt="2023-09-07T23:21:34.911" v="130"/>
        <pc:sldMkLst>
          <pc:docMk/>
          <pc:sldMk cId="609929737" sldId="326"/>
        </pc:sldMkLst>
      </pc:sldChg>
      <pc:sldChg chg="addSp delSp add del setBg delDesignElem">
        <pc:chgData name="Ellis Patrick" userId="1d84c495-f457-468e-9330-7048e1467024" providerId="ADAL" clId="{166BE7F0-7519-4E67-AAEC-62D336C0307C}" dt="2023-09-07T23:22:29.134" v="134"/>
        <pc:sldMkLst>
          <pc:docMk/>
          <pc:sldMk cId="1311721680" sldId="327"/>
        </pc:sldMkLst>
        <pc:spChg chg="add del">
          <ac:chgData name="Ellis Patrick" userId="1d84c495-f457-468e-9330-7048e1467024" providerId="ADAL" clId="{166BE7F0-7519-4E67-AAEC-62D336C0307C}" dt="2023-09-07T23:22:29.086" v="133"/>
          <ac:spMkLst>
            <pc:docMk/>
            <pc:sldMk cId="1311721680" sldId="327"/>
            <ac:spMk id="15" creationId="{42A4FC2C-047E-45A5-965D-8E1E3BF09BC6}"/>
          </ac:spMkLst>
        </pc:spChg>
      </pc:sldChg>
      <pc:sldChg chg="modSp add del mod setBg">
        <pc:chgData name="Ellis Patrick" userId="1d84c495-f457-468e-9330-7048e1467024" providerId="ADAL" clId="{166BE7F0-7519-4E67-AAEC-62D336C0307C}" dt="2023-09-07T23:26:07.793" v="142" actId="1076"/>
        <pc:sldMkLst>
          <pc:docMk/>
          <pc:sldMk cId="628088222" sldId="328"/>
        </pc:sldMkLst>
        <pc:picChg chg="mod">
          <ac:chgData name="Ellis Patrick" userId="1d84c495-f457-468e-9330-7048e1467024" providerId="ADAL" clId="{166BE7F0-7519-4E67-AAEC-62D336C0307C}" dt="2023-09-07T23:26:07.793" v="142" actId="1076"/>
          <ac:picMkLst>
            <pc:docMk/>
            <pc:sldMk cId="628088222" sldId="328"/>
            <ac:picMk id="8" creationId="{A47B443F-FDB2-A743-6925-7890AC241336}"/>
          </ac:picMkLst>
        </pc:picChg>
      </pc:sldChg>
      <pc:sldChg chg="add del">
        <pc:chgData name="Ellis Patrick" userId="1d84c495-f457-468e-9330-7048e1467024" providerId="ADAL" clId="{166BE7F0-7519-4E67-AAEC-62D336C0307C}" dt="2023-09-07T23:24:35.995" v="140"/>
        <pc:sldMkLst>
          <pc:docMk/>
          <pc:sldMk cId="331098446" sldId="485"/>
        </pc:sldMkLst>
      </pc:sldChg>
      <pc:sldChg chg="add del">
        <pc:chgData name="Ellis Patrick" userId="1d84c495-f457-468e-9330-7048e1467024" providerId="ADAL" clId="{166BE7F0-7519-4E67-AAEC-62D336C0307C}" dt="2023-09-07T23:26:37.252" v="145"/>
        <pc:sldMkLst>
          <pc:docMk/>
          <pc:sldMk cId="757420660" sldId="486"/>
        </pc:sldMkLst>
      </pc:sldChg>
      <pc:sldChg chg="add del">
        <pc:chgData name="Ellis Patrick" userId="1d84c495-f457-468e-9330-7048e1467024" providerId="ADAL" clId="{166BE7F0-7519-4E67-AAEC-62D336C0307C}" dt="2023-09-07T23:28:03.768" v="148"/>
        <pc:sldMkLst>
          <pc:docMk/>
          <pc:sldMk cId="2493961468" sldId="487"/>
        </pc:sldMkLst>
      </pc:sldChg>
      <pc:sldChg chg="add del">
        <pc:chgData name="Ellis Patrick" userId="1d84c495-f457-468e-9330-7048e1467024" providerId="ADAL" clId="{166BE7F0-7519-4E67-AAEC-62D336C0307C}" dt="2023-09-07T23:34:40.449" v="151"/>
        <pc:sldMkLst>
          <pc:docMk/>
          <pc:sldMk cId="207742463" sldId="488"/>
        </pc:sldMkLst>
      </pc:sldChg>
      <pc:sldChg chg="add del setBg">
        <pc:chgData name="Ellis Patrick" userId="1d84c495-f457-468e-9330-7048e1467024" providerId="ADAL" clId="{166BE7F0-7519-4E67-AAEC-62D336C0307C}" dt="2023-09-07T23:36:05.789" v="158"/>
        <pc:sldMkLst>
          <pc:docMk/>
          <pc:sldMk cId="0" sldId="489"/>
        </pc:sldMkLst>
      </pc:sldChg>
      <pc:sldChg chg="add">
        <pc:chgData name="Ellis Patrick" userId="1d84c495-f457-468e-9330-7048e1467024" providerId="ADAL" clId="{166BE7F0-7519-4E67-AAEC-62D336C0307C}" dt="2023-09-07T23:37:06.876" v="161"/>
        <pc:sldMkLst>
          <pc:docMk/>
          <pc:sldMk cId="674883225" sldId="490"/>
        </pc:sldMkLst>
      </pc:sldChg>
      <pc:sldChg chg="add del">
        <pc:chgData name="Ellis Patrick" userId="1d84c495-f457-468e-9330-7048e1467024" providerId="ADAL" clId="{166BE7F0-7519-4E67-AAEC-62D336C0307C}" dt="2023-09-07T23:37:06.855" v="160"/>
        <pc:sldMkLst>
          <pc:docMk/>
          <pc:sldMk cId="3391043634" sldId="4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6E252-FF2A-4FDA-9E33-9F14B1B8E6A5}" type="datetimeFigureOut">
              <a:rPr lang="en-AU" smtClean="0"/>
              <a:t>8/09/2023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BFF51-7C27-4B6D-A9CE-645DBEE46196}" type="slidenum">
              <a:rPr lang="en-AU" smtClean="0"/>
              <a:t>‹#›</a:t>
            </a:fld>
            <a:endParaRPr lang="en-AU"/>
          </a:p>
        </p:txBody>
      </p:sp>
    </p:spTree>
    <p:extLst>
      <p:ext uri="{BB962C8B-B14F-4D97-AF65-F5344CB8AC3E}">
        <p14:creationId xmlns:p14="http://schemas.microsoft.com/office/powerpoint/2010/main" val="2515612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681E97D4-E895-0543-A90D-7F1A9B438FC2}" type="slidenum">
              <a:rPr lang="en-US" smtClean="0"/>
              <a:t>2</a:t>
            </a:fld>
            <a:endParaRPr lang="en-US"/>
          </a:p>
        </p:txBody>
      </p:sp>
    </p:spTree>
    <p:extLst>
      <p:ext uri="{BB962C8B-B14F-4D97-AF65-F5344CB8AC3E}">
        <p14:creationId xmlns:p14="http://schemas.microsoft.com/office/powerpoint/2010/main" val="507818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1E97D4-E895-0543-A90D-7F1A9B438FC2}" type="slidenum">
              <a:rPr lang="en-US" smtClean="0"/>
              <a:t>3</a:t>
            </a:fld>
            <a:endParaRPr lang="en-US"/>
          </a:p>
        </p:txBody>
      </p:sp>
    </p:spTree>
    <p:extLst>
      <p:ext uri="{BB962C8B-B14F-4D97-AF65-F5344CB8AC3E}">
        <p14:creationId xmlns:p14="http://schemas.microsoft.com/office/powerpoint/2010/main" val="372115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2402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3B6D1-89A4-4F03-BFD4-6836127B7318}"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955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Single cell – dynamics of cancer cell – stromal interactions in response to itraconazole therapy</a:t>
            </a:r>
          </a:p>
          <a:p>
            <a:endParaRPr lang="en-AU" dirty="0"/>
          </a:p>
          <a:p>
            <a:r>
              <a:rPr lang="en-AU" dirty="0"/>
              <a:t>Characterisation of tumour-associated molecular signatures associated with response to itraconazole therapy </a:t>
            </a:r>
            <a:r>
              <a:rPr lang="en-AU" dirty="0" err="1"/>
              <a:t>bla</a:t>
            </a:r>
            <a:r>
              <a:rPr lang="en-AU" dirty="0"/>
              <a:t> </a:t>
            </a:r>
            <a:r>
              <a:rPr lang="en-AU" dirty="0" err="1"/>
              <a:t>bla</a:t>
            </a:r>
            <a:r>
              <a:rPr lang="en-AU" dirty="0"/>
              <a:t> (btw this is just text to prompt you to think – you delete this of course – only pretty pics)</a:t>
            </a:r>
          </a:p>
          <a:p>
            <a:endParaRPr lang="en-AU" dirty="0"/>
          </a:p>
          <a:p>
            <a:r>
              <a:rPr lang="en-AU" dirty="0"/>
              <a:t>Need a final big sentence, whether it’s we’re in early discussions with our oncologist collaborators about potential for Phase I (to finalise pre-clinical studies required </a:t>
            </a:r>
            <a:r>
              <a:rPr lang="en-AU" dirty="0" err="1"/>
              <a:t>eg</a:t>
            </a:r>
            <a:r>
              <a:rPr lang="en-AU" dirty="0"/>
              <a:t> next 2 years to move forward). Mayne Pharma (US biotech) have an improved bioavailability itraconazole version (SUBA-itraconazole) </a:t>
            </a:r>
            <a:r>
              <a:rPr lang="en-AU" dirty="0">
                <a:sym typeface="Wingdings" panose="05000000000000000000" pitchFamily="2" charset="2"/>
              </a:rPr>
              <a:t> which may help get Pharma sponsorship for Phase 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9C02D-33A1-4511-8374-DD038BC0806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691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Skeletal muscle is one of the </a:t>
            </a:r>
            <a:r>
              <a:rPr lang="en-AU" sz="1800" dirty="0">
                <a:effectLst/>
                <a:latin typeface="Calibri" panose="020F0502020204030204" pitchFamily="34" charset="0"/>
              </a:rPr>
              <a:t>three primary muscle tissues in the human body, that enables voluntary movement &amp; supports posture. </a:t>
            </a:r>
            <a:endParaRPr lang="en-AU" sz="1800" dirty="0">
              <a:effectLst/>
              <a:latin typeface="ArialMT"/>
            </a:endParaRPr>
          </a:p>
          <a:p>
            <a:pPr>
              <a:buFont typeface="Arial" panose="020B0604020202020204" pitchFamily="34" charset="0"/>
              <a:buChar char="•"/>
            </a:pPr>
            <a:r>
              <a:rPr lang="en-AU" sz="1800" dirty="0">
                <a:solidFill>
                  <a:srgbClr val="1E1E1E"/>
                </a:solidFill>
                <a:effectLst/>
                <a:latin typeface="Calibri" panose="020F0502020204030204" pitchFamily="34" charset="0"/>
              </a:rPr>
              <a:t>Its degeneration is a natural consequence of aging… We all know that muscles become weaker with time, but our understanding of the molecular mechanisms that underlie this process is still very limited..</a:t>
            </a:r>
          </a:p>
          <a:p>
            <a:pPr>
              <a:buFont typeface="Arial" panose="020B0604020202020204" pitchFamily="34" charset="0"/>
              <a:buChar char="•"/>
            </a:pPr>
            <a:endParaRPr lang="en-AU" sz="1800" dirty="0">
              <a:solidFill>
                <a:srgbClr val="1E1E1E"/>
              </a:solidFill>
              <a:effectLst/>
              <a:latin typeface="Calibri" panose="020F0502020204030204" pitchFamily="34" charset="0"/>
            </a:endParaRPr>
          </a:p>
          <a:p>
            <a:pPr>
              <a:buFont typeface="Arial" panose="020B0604020202020204" pitchFamily="34" charset="0"/>
              <a:buChar char="•"/>
            </a:pPr>
            <a:r>
              <a:rPr lang="en-AU" sz="1800" dirty="0">
                <a:solidFill>
                  <a:srgbClr val="1E1E1E"/>
                </a:solidFill>
                <a:effectLst/>
                <a:latin typeface="Calibri" panose="020F0502020204030204" pitchFamily="34" charset="0"/>
              </a:rPr>
              <a:t>So, if I were to take a closer look, I am really interested in the genetic regulation that’s driving those changes... Particularly any regulatory roles exerted by lncRNAs</a:t>
            </a:r>
          </a:p>
          <a:p>
            <a:pPr>
              <a:buFont typeface="Arial" panose="020B0604020202020204" pitchFamily="34" charset="0"/>
              <a:buChar char="•"/>
            </a:pPr>
            <a:endParaRPr lang="en-AU" sz="1800" dirty="0">
              <a:solidFill>
                <a:srgbClr val="1E1E1E"/>
              </a:solidFill>
              <a:effectLst/>
              <a:latin typeface="Calibri" panose="020F0502020204030204" pitchFamily="34" charset="0"/>
            </a:endParaRPr>
          </a:p>
          <a:p>
            <a:pPr>
              <a:buFont typeface="Arial" panose="020B0604020202020204" pitchFamily="34" charset="0"/>
              <a:buChar char="•"/>
            </a:pPr>
            <a:r>
              <a:rPr lang="en-AU" sz="1800" dirty="0">
                <a:solidFill>
                  <a:srgbClr val="1E1E1E"/>
                </a:solidFill>
                <a:effectLst/>
                <a:latin typeface="Calibri" panose="020F0502020204030204" pitchFamily="34" charset="0"/>
              </a:rPr>
              <a:t>Why lncRNAs?</a:t>
            </a:r>
          </a:p>
          <a:p>
            <a:pPr>
              <a:buFont typeface="Arial" panose="020B0604020202020204" pitchFamily="34" charset="0"/>
              <a:buChar char="•"/>
            </a:pPr>
            <a:endParaRPr lang="en-AU" sz="1800" dirty="0">
              <a:solidFill>
                <a:srgbClr val="1E1E1E"/>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dirty="0">
                <a:solidFill>
                  <a:srgbClr val="1E1E1E"/>
                </a:solidFill>
                <a:effectLst/>
                <a:latin typeface="Calibri" panose="020F0502020204030204" pitchFamily="34" charset="0"/>
              </a:rPr>
              <a:t>Well, lncRNAs have been named for their incapability to code for proteins in comparison to mRNAs.. Despite a significant body of evidence showing their involvement in many diseases such as cancer, cardiovascular diseases &amp; many more.., they are still poorly &amp; only sparsely characterised and </a:t>
            </a:r>
            <a:r>
              <a:rPr lang="en-US" sz="1800" dirty="0">
                <a:solidFill>
                  <a:srgbClr val="1E1E1E"/>
                </a:solidFill>
                <a:effectLst/>
                <a:latin typeface="Calibri" panose="020F0502020204030204" pitchFamily="34" charset="0"/>
              </a:rPr>
              <a:t>their</a:t>
            </a:r>
            <a:r>
              <a:rPr lang="en-US" sz="1800" dirty="0"/>
              <a:t> role in context of muscle degeneration has been </a:t>
            </a:r>
            <a:r>
              <a:rPr lang="en-AU" sz="1800" dirty="0">
                <a:solidFill>
                  <a:srgbClr val="1E1E1E"/>
                </a:solidFill>
                <a:effectLst/>
                <a:latin typeface="Calibri" panose="020F0502020204030204" pitchFamily="34" charset="0"/>
              </a:rPr>
              <a:t>overlooked! </a:t>
            </a:r>
          </a:p>
          <a:p>
            <a:endParaRPr lang="en-US" dirty="0"/>
          </a:p>
          <a:p>
            <a:r>
              <a:rPr lang="en-US" dirty="0"/>
              <a:t>So, If you wanted to get to know someone &amp; to get information about them, but were unable to talk to them directly, what would you do? Well, some may argue that you would probably observe them, check their surroundings, the people they talk to and their network in general, right?</a:t>
            </a:r>
          </a:p>
          <a:p>
            <a:endParaRPr lang="en-US" dirty="0"/>
          </a:p>
          <a:p>
            <a:r>
              <a:rPr lang="en-US" dirty="0"/>
              <a:t>Well, this is exactly what I’ll be using. In my study, I want to create a gene regulatory network to infer the functions of lncRNAs within muscles. But these networks are not static, most real-like networks are dynamic &amp; change over time… therefore, I want to explore the changes within these networks that are associated with time</a:t>
            </a:r>
          </a:p>
          <a:p>
            <a:endParaRPr lang="en-US" dirty="0"/>
          </a:p>
          <a:p>
            <a:r>
              <a:rPr lang="en-US" dirty="0"/>
              <a:t>How am I going to do that … by using a methodological approach, that </a:t>
            </a:r>
            <a:r>
              <a:rPr lang="en-AU" b="0" i="0" dirty="0">
                <a:solidFill>
                  <a:srgbClr val="374151"/>
                </a:solidFill>
                <a:effectLst/>
                <a:latin typeface="Söhne"/>
              </a:rPr>
              <a:t>has a longer history in the study of social networks but Only more recently, has been adopted for genetic networks. </a:t>
            </a:r>
            <a:r>
              <a:rPr lang="en-US" b="0" i="0" dirty="0">
                <a:solidFill>
                  <a:srgbClr val="374151"/>
                </a:solidFill>
                <a:effectLst/>
                <a:latin typeface="Söhne"/>
              </a:rPr>
              <a:t>E</a:t>
            </a:r>
            <a:r>
              <a:rPr lang="en-US" dirty="0"/>
              <a:t>ncompassing </a:t>
            </a:r>
            <a:r>
              <a:rPr lang="en-AU" b="0" i="0" dirty="0">
                <a:solidFill>
                  <a:srgbClr val="374151"/>
                </a:solidFill>
                <a:effectLst/>
                <a:latin typeface="Söhne"/>
              </a:rPr>
              <a:t>a broad range of methods &amp; tools </a:t>
            </a:r>
            <a:r>
              <a:rPr lang="en-US" dirty="0"/>
              <a:t>that allows us to study the evolution &amp; shifts in network structures &amp; relationships over time, named dynamic network analysis.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8AB7A-F677-FD46-B5B7-5C31610E78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60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27" name="PlaceHolder 2"/>
          <p:cNvSpPr>
            <a:spLocks noGrp="1"/>
          </p:cNvSpPr>
          <p:nvPr>
            <p:ph/>
          </p:nvPr>
        </p:nvSpPr>
        <p:spPr>
          <a:xfrm>
            <a:off x="609562" y="1604399"/>
            <a:ext cx="10971684"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28" name="PlaceHolder 3"/>
          <p:cNvSpPr>
            <a:spLocks noGrp="1"/>
          </p:cNvSpPr>
          <p:nvPr>
            <p:ph/>
          </p:nvPr>
        </p:nvSpPr>
        <p:spPr>
          <a:xfrm>
            <a:off x="609562" y="3681627"/>
            <a:ext cx="10971684"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CF6D3D5-DE79-4A1C-9456-40DBB173C975}" type="slidenum">
              <a:t>‹#›</a:t>
            </a:fld>
            <a:endParaRPr/>
          </a:p>
        </p:txBody>
      </p:sp>
      <p:sp>
        <p:nvSpPr>
          <p:cNvPr id="7" name="PlaceHolder 6"/>
          <p:cNvSpPr>
            <a:spLocks noGrp="1"/>
          </p:cNvSpPr>
          <p:nvPr>
            <p:ph type="dt" idx="1"/>
          </p:nvPr>
        </p:nvSpPr>
        <p:spPr/>
        <p:txBody>
          <a:bodyPr/>
          <a:lstStyle/>
          <a:p>
            <a:endParaRPr/>
          </a:p>
        </p:txBody>
      </p:sp>
    </p:spTree>
    <p:extLst>
      <p:ext uri="{BB962C8B-B14F-4D97-AF65-F5344CB8AC3E}">
        <p14:creationId xmlns:p14="http://schemas.microsoft.com/office/powerpoint/2010/main" val="32434877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30" name="PlaceHolder 2"/>
          <p:cNvSpPr>
            <a:spLocks noGrp="1"/>
          </p:cNvSpPr>
          <p:nvPr>
            <p:ph/>
          </p:nvPr>
        </p:nvSpPr>
        <p:spPr>
          <a:xfrm>
            <a:off x="609562" y="1604399"/>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31" name="PlaceHolder 3"/>
          <p:cNvSpPr>
            <a:spLocks noGrp="1"/>
          </p:cNvSpPr>
          <p:nvPr>
            <p:ph/>
          </p:nvPr>
        </p:nvSpPr>
        <p:spPr>
          <a:xfrm>
            <a:off x="6231903" y="1604399"/>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32" name="PlaceHolder 4"/>
          <p:cNvSpPr>
            <a:spLocks noGrp="1"/>
          </p:cNvSpPr>
          <p:nvPr>
            <p:ph/>
          </p:nvPr>
        </p:nvSpPr>
        <p:spPr>
          <a:xfrm>
            <a:off x="609562" y="3681627"/>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33" name="PlaceHolder 5"/>
          <p:cNvSpPr>
            <a:spLocks noGrp="1"/>
          </p:cNvSpPr>
          <p:nvPr>
            <p:ph/>
          </p:nvPr>
        </p:nvSpPr>
        <p:spPr>
          <a:xfrm>
            <a:off x="6231903" y="3681627"/>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C4DA0FCC-3A52-4E50-B5E0-75998EDD9D6D}" type="slidenum">
              <a:t>‹#›</a:t>
            </a:fld>
            <a:endParaRPr/>
          </a:p>
        </p:txBody>
      </p:sp>
      <p:sp>
        <p:nvSpPr>
          <p:cNvPr id="9" name="PlaceHolder 8"/>
          <p:cNvSpPr>
            <a:spLocks noGrp="1"/>
          </p:cNvSpPr>
          <p:nvPr>
            <p:ph type="dt" idx="1"/>
          </p:nvPr>
        </p:nvSpPr>
        <p:spPr/>
        <p:txBody>
          <a:bodyPr/>
          <a:lstStyle/>
          <a:p>
            <a:endParaRPr/>
          </a:p>
        </p:txBody>
      </p:sp>
    </p:spTree>
    <p:extLst>
      <p:ext uri="{BB962C8B-B14F-4D97-AF65-F5344CB8AC3E}">
        <p14:creationId xmlns:p14="http://schemas.microsoft.com/office/powerpoint/2010/main" val="42485922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35" name="PlaceHolder 2"/>
          <p:cNvSpPr>
            <a:spLocks noGrp="1"/>
          </p:cNvSpPr>
          <p:nvPr>
            <p:ph/>
          </p:nvPr>
        </p:nvSpPr>
        <p:spPr>
          <a:xfrm>
            <a:off x="609562" y="1604399"/>
            <a:ext cx="353241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36" name="PlaceHolder 3"/>
          <p:cNvSpPr>
            <a:spLocks noGrp="1"/>
          </p:cNvSpPr>
          <p:nvPr>
            <p:ph/>
          </p:nvPr>
        </p:nvSpPr>
        <p:spPr>
          <a:xfrm>
            <a:off x="4319184" y="1604399"/>
            <a:ext cx="353241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37" name="PlaceHolder 4"/>
          <p:cNvSpPr>
            <a:spLocks noGrp="1"/>
          </p:cNvSpPr>
          <p:nvPr>
            <p:ph/>
          </p:nvPr>
        </p:nvSpPr>
        <p:spPr>
          <a:xfrm>
            <a:off x="8028370" y="1604399"/>
            <a:ext cx="353241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38" name="PlaceHolder 5"/>
          <p:cNvSpPr>
            <a:spLocks noGrp="1"/>
          </p:cNvSpPr>
          <p:nvPr>
            <p:ph/>
          </p:nvPr>
        </p:nvSpPr>
        <p:spPr>
          <a:xfrm>
            <a:off x="609562" y="3681627"/>
            <a:ext cx="353241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39" name="PlaceHolder 6"/>
          <p:cNvSpPr>
            <a:spLocks noGrp="1"/>
          </p:cNvSpPr>
          <p:nvPr>
            <p:ph/>
          </p:nvPr>
        </p:nvSpPr>
        <p:spPr>
          <a:xfrm>
            <a:off x="4319184" y="3681627"/>
            <a:ext cx="353241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40" name="PlaceHolder 7"/>
          <p:cNvSpPr>
            <a:spLocks noGrp="1"/>
          </p:cNvSpPr>
          <p:nvPr>
            <p:ph/>
          </p:nvPr>
        </p:nvSpPr>
        <p:spPr>
          <a:xfrm>
            <a:off x="8028370" y="3681627"/>
            <a:ext cx="353241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C6FAA6B2-1F5D-4687-98EC-D379FBE3760E}" type="slidenum">
              <a:t>‹#›</a:t>
            </a:fld>
            <a:endParaRPr/>
          </a:p>
        </p:txBody>
      </p:sp>
      <p:sp>
        <p:nvSpPr>
          <p:cNvPr id="11" name="PlaceHolder 10"/>
          <p:cNvSpPr>
            <a:spLocks noGrp="1"/>
          </p:cNvSpPr>
          <p:nvPr>
            <p:ph type="dt" idx="1"/>
          </p:nvPr>
        </p:nvSpPr>
        <p:spPr/>
        <p:txBody>
          <a:bodyPr/>
          <a:lstStyle/>
          <a:p>
            <a:endParaRPr/>
          </a:p>
        </p:txBody>
      </p:sp>
    </p:spTree>
    <p:extLst>
      <p:ext uri="{BB962C8B-B14F-4D97-AF65-F5344CB8AC3E}">
        <p14:creationId xmlns:p14="http://schemas.microsoft.com/office/powerpoint/2010/main" val="72747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83" name="Rectangle 6"/>
          <p:cNvSpPr/>
          <p:nvPr/>
        </p:nvSpPr>
        <p:spPr>
          <a:xfrm rot="5400000">
            <a:off x="8353696" y="3019697"/>
            <a:ext cx="6858003" cy="818608"/>
          </a:xfrm>
          <a:prstGeom prst="rect">
            <a:avLst/>
          </a:prstGeom>
          <a:solidFill>
            <a:srgbClr val="FFDC00"/>
          </a:solidFill>
          <a:ln w="12700">
            <a:miter lim="400000"/>
          </a:ln>
        </p:spPr>
        <p:txBody>
          <a:bodyPr lIns="45719" rIns="45719" anchor="ctr"/>
          <a:lstStyle/>
          <a:p>
            <a:pPr algn="ctr">
              <a:defRPr sz="1400">
                <a:solidFill>
                  <a:srgbClr val="FFFFFF"/>
                </a:solidFill>
              </a:defRPr>
            </a:pPr>
            <a:endParaRPr/>
          </a:p>
        </p:txBody>
      </p:sp>
      <p:pic>
        <p:nvPicPr>
          <p:cNvPr id="84" name="Picture 7" descr="Picture 7"/>
          <p:cNvPicPr>
            <a:picLocks noChangeAspect="1"/>
          </p:cNvPicPr>
          <p:nvPr/>
        </p:nvPicPr>
        <p:blipFill>
          <a:blip r:embed="rId2"/>
          <a:stretch>
            <a:fillRect/>
          </a:stretch>
        </p:blipFill>
        <p:spPr>
          <a:xfrm>
            <a:off x="11507848" y="6139546"/>
            <a:ext cx="598272" cy="701041"/>
          </a:xfrm>
          <a:prstGeom prst="rect">
            <a:avLst/>
          </a:prstGeom>
          <a:ln w="12700">
            <a:miter lim="400000"/>
          </a:ln>
        </p:spPr>
      </p:pic>
      <p:sp>
        <p:nvSpPr>
          <p:cNvPr id="85" name="Title Text"/>
          <p:cNvSpPr txBox="1">
            <a:spLocks noGrp="1"/>
          </p:cNvSpPr>
          <p:nvPr>
            <p:ph type="title"/>
          </p:nvPr>
        </p:nvSpPr>
        <p:spPr>
          <a:xfrm>
            <a:off x="838200" y="365125"/>
            <a:ext cx="10293627" cy="1325563"/>
          </a:xfrm>
          <a:prstGeom prst="rect">
            <a:avLst/>
          </a:prstGeom>
        </p:spPr>
        <p:txBody>
          <a:bodyPr/>
          <a:lstStyle>
            <a:lvl1pPr>
              <a:defRPr>
                <a:latin typeface="Arial"/>
                <a:ea typeface="Arial"/>
                <a:cs typeface="Arial"/>
                <a:sym typeface="Arial"/>
              </a:defRPr>
            </a:lvl1pPr>
          </a:lstStyle>
          <a:p>
            <a:r>
              <a:t>Title Text</a:t>
            </a:r>
          </a:p>
        </p:txBody>
      </p:sp>
      <p:sp>
        <p:nvSpPr>
          <p:cNvPr id="86" name="Body Level One…"/>
          <p:cNvSpPr txBox="1">
            <a:spLocks noGrp="1"/>
          </p:cNvSpPr>
          <p:nvPr>
            <p:ph type="body" idx="1"/>
          </p:nvPr>
        </p:nvSpPr>
        <p:spPr>
          <a:xfrm>
            <a:off x="838200" y="1825625"/>
            <a:ext cx="10293627" cy="4351338"/>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941128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1066B-23A2-414A-C134-273450FD142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F559C7B-07BB-9F33-62FA-8C06865437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1EA15D3-1A18-F64F-E0C2-E8129CB751B9}"/>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5" name="Footer Placeholder 4">
            <a:extLst>
              <a:ext uri="{FF2B5EF4-FFF2-40B4-BE49-F238E27FC236}">
                <a16:creationId xmlns:a16="http://schemas.microsoft.com/office/drawing/2014/main" id="{B6FAE9CC-6DBC-3FA5-4F52-1865E7C34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E5DB7-6D8D-9E5D-8971-6BFDF6996D43}"/>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3652766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D92B8-72EE-A5C5-8E2E-E6E74D82F8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62D263-6858-4B70-6379-B8CCB38BDC3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43AB0E-56E1-1814-89FF-74B67B091E44}"/>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5" name="Footer Placeholder 4">
            <a:extLst>
              <a:ext uri="{FF2B5EF4-FFF2-40B4-BE49-F238E27FC236}">
                <a16:creationId xmlns:a16="http://schemas.microsoft.com/office/drawing/2014/main" id="{88350683-6DDF-E76D-B046-4F292A071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3A732-3179-C8FA-9927-EDD18ACD8A41}"/>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3068375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4BCD-DA3E-BFA6-AAEA-90E51BAFE5C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98B12C3-E6AB-D703-3D80-279BE1249C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A66511-05BE-0CBD-7194-4662D0DDDA1C}"/>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5" name="Footer Placeholder 4">
            <a:extLst>
              <a:ext uri="{FF2B5EF4-FFF2-40B4-BE49-F238E27FC236}">
                <a16:creationId xmlns:a16="http://schemas.microsoft.com/office/drawing/2014/main" id="{3185C1F5-E7A4-EB68-B4D1-276EA6F62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F62D2-0F14-6B73-48B8-1BDB23853D47}"/>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1773454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7BA1-CC99-6D67-88EF-86CA406A698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6C0053A-06AC-100B-7860-563D5C00F3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A8EBAC3-7049-944F-F66F-5EEB019895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5723356-A575-5AE2-E314-82EDA57439E4}"/>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6" name="Footer Placeholder 5">
            <a:extLst>
              <a:ext uri="{FF2B5EF4-FFF2-40B4-BE49-F238E27FC236}">
                <a16:creationId xmlns:a16="http://schemas.microsoft.com/office/drawing/2014/main" id="{B9D4220E-9A70-64A8-687E-0E9A9B521C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57285-9322-16FB-4395-2A27424F031E}"/>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3567882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8D4A6-DDF2-8738-F3D4-4B0B59C765E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3E6E35-9459-4284-5346-B7F51DF77A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2F19559-5373-A5CA-13C3-8D56AB2FDCA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1DCFC79-FA8E-722C-A078-ED68CEFB82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20AE4CC-931D-527F-8BBA-4DD2B0D3587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45D7886-8940-FB49-4F5D-A7544D13A2E3}"/>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8" name="Footer Placeholder 7">
            <a:extLst>
              <a:ext uri="{FF2B5EF4-FFF2-40B4-BE49-F238E27FC236}">
                <a16:creationId xmlns:a16="http://schemas.microsoft.com/office/drawing/2014/main" id="{59D2D249-0D6E-20BA-3AED-01768D07F3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F12A86-6144-D148-9FE5-EF598AA78018}"/>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1297038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4DBC-61F3-2EC3-3638-41E8F514A18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D0AB67F-D1BA-CBC3-A377-6DB7FE0EA7CE}"/>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4" name="Footer Placeholder 3">
            <a:extLst>
              <a:ext uri="{FF2B5EF4-FFF2-40B4-BE49-F238E27FC236}">
                <a16:creationId xmlns:a16="http://schemas.microsoft.com/office/drawing/2014/main" id="{B3CC724E-4415-0673-F2F0-D25C201E84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B712F6-9F2E-B953-603B-0E8DB6582CDA}"/>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1826163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068E6D-5322-2A52-3B92-36F8BDC0CCEE}"/>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3" name="Footer Placeholder 2">
            <a:extLst>
              <a:ext uri="{FF2B5EF4-FFF2-40B4-BE49-F238E27FC236}">
                <a16:creationId xmlns:a16="http://schemas.microsoft.com/office/drawing/2014/main" id="{BA959213-96D5-0A41-AAC1-B8E290539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CAB20D-7D51-5170-B238-D3B288B1C6BD}"/>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1088808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8D34-5BF5-D2B8-6C8D-43EF759D6D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47CB8C3-F694-2DD1-41F5-E8660C9AE6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06211F3-5A91-8A88-9DE8-95D0D4FF3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1B2A06-FD25-591C-F347-759A1F56E76A}"/>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6" name="Footer Placeholder 5">
            <a:extLst>
              <a:ext uri="{FF2B5EF4-FFF2-40B4-BE49-F238E27FC236}">
                <a16:creationId xmlns:a16="http://schemas.microsoft.com/office/drawing/2014/main" id="{13330D30-EFA4-8BFF-325C-C2034CD9E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3D6641-5168-8E94-40A4-43A225046F0B}"/>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1856884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9D98-E1B3-E6E0-203F-7CAB6C6C38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263AF04-AC70-9D54-C6D4-DE48FB9AD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024095-869F-DF97-6241-3D7453AFD0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B6B820-633F-71D8-3317-CB9BCC6AABDB}"/>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6" name="Footer Placeholder 5">
            <a:extLst>
              <a:ext uri="{FF2B5EF4-FFF2-40B4-BE49-F238E27FC236}">
                <a16:creationId xmlns:a16="http://schemas.microsoft.com/office/drawing/2014/main" id="{34798440-C5A2-3DEB-C1FF-AE83A6143B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7119D2-BB08-9ADB-6E5A-CFB058A08581}"/>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151002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36605-FF61-0465-C295-EBEE9DBE76A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C18CA0-576E-F782-EDBD-1E010265C3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00B76A-BA95-C341-D140-7FF9FB849BB4}"/>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5" name="Footer Placeholder 4">
            <a:extLst>
              <a:ext uri="{FF2B5EF4-FFF2-40B4-BE49-F238E27FC236}">
                <a16:creationId xmlns:a16="http://schemas.microsoft.com/office/drawing/2014/main" id="{5DB0F2D2-D7B5-0752-36A5-983329CC52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7FD87-5F00-D8EE-0B41-55F28C86E0F4}"/>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1169671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C4DB2-D4B2-730E-270A-DBF2F17B56E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EBEDFF5-31B3-A143-AFE2-E95890E8200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8742D6-0B3D-8143-BC30-0AA17FCF12F1}"/>
              </a:ext>
            </a:extLst>
          </p:cNvPr>
          <p:cNvSpPr>
            <a:spLocks noGrp="1"/>
          </p:cNvSpPr>
          <p:nvPr>
            <p:ph type="dt" sz="half" idx="10"/>
          </p:nvPr>
        </p:nvSpPr>
        <p:spPr/>
        <p:txBody>
          <a:bodyPr/>
          <a:lstStyle/>
          <a:p>
            <a:fld id="{88637E24-E24B-7C46-9C1D-F4F306069E4A}" type="datetimeFigureOut">
              <a:rPr lang="en-US" smtClean="0"/>
              <a:t>9/8/2023</a:t>
            </a:fld>
            <a:endParaRPr lang="en-US"/>
          </a:p>
        </p:txBody>
      </p:sp>
      <p:sp>
        <p:nvSpPr>
          <p:cNvPr id="5" name="Footer Placeholder 4">
            <a:extLst>
              <a:ext uri="{FF2B5EF4-FFF2-40B4-BE49-F238E27FC236}">
                <a16:creationId xmlns:a16="http://schemas.microsoft.com/office/drawing/2014/main" id="{0DF6F327-31FD-82F1-F14B-4D78661E6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A92A2-F69D-AFFA-936C-03F8DA3319C7}"/>
              </a:ext>
            </a:extLst>
          </p:cNvPr>
          <p:cNvSpPr>
            <a:spLocks noGrp="1"/>
          </p:cNvSpPr>
          <p:nvPr>
            <p:ph type="sldNum" sz="quarter" idx="12"/>
          </p:nvPr>
        </p:nvSpPr>
        <p:spPr/>
        <p:txBody>
          <a:bodyPr/>
          <a:lstStyle/>
          <a:p>
            <a:fld id="{656A874B-A937-B54C-B2CE-9D8AFAAF01F1}" type="slidenum">
              <a:rPr lang="en-US" smtClean="0"/>
              <a:t>‹#›</a:t>
            </a:fld>
            <a:endParaRPr lang="en-US"/>
          </a:p>
        </p:txBody>
      </p:sp>
    </p:spTree>
    <p:extLst>
      <p:ext uri="{BB962C8B-B14F-4D97-AF65-F5344CB8AC3E}">
        <p14:creationId xmlns:p14="http://schemas.microsoft.com/office/powerpoint/2010/main" val="136021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47536E-9122-1741-9593-7590F16285BD}"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4067024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47536E-9122-1741-9593-7590F16285BD}"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3449617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47536E-9122-1741-9593-7590F16285BD}"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36444228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47536E-9122-1741-9593-7590F16285BD}" type="datetimeFigureOut">
              <a:rPr lang="en-GB" smtClean="0"/>
              <a:t>08/09/2023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14071602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47536E-9122-1741-9593-7590F16285BD}" type="datetimeFigureOut">
              <a:rPr lang="en-GB" smtClean="0"/>
              <a:t>08/09/2023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1900680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47536E-9122-1741-9593-7590F16285BD}" type="datetimeFigureOut">
              <a:rPr lang="en-GB" smtClean="0"/>
              <a:t>08/09/2023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1917921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47536E-9122-1741-9593-7590F16285BD}" type="datetimeFigureOut">
              <a:rPr lang="en-GB" smtClean="0"/>
              <a:t>08/09/2023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3173117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47536E-9122-1741-9593-7590F16285BD}" type="datetimeFigureOut">
              <a:rPr lang="en-GB" smtClean="0"/>
              <a:t>08/09/2023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33939359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47536E-9122-1741-9593-7590F16285BD}" type="datetimeFigureOut">
              <a:rPr lang="en-GB" smtClean="0"/>
              <a:t>08/09/2023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821574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47536E-9122-1741-9593-7590F16285BD}"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21508152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47536E-9122-1741-9593-7590F16285BD}" type="datetimeFigureOut">
              <a:rPr lang="en-GB" smtClean="0"/>
              <a:t>08/09/2023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B859EA0-B5D7-BC45-B385-60DA03AF0DD6}" type="slidenum">
              <a:rPr lang="en-GB" smtClean="0"/>
              <a:t>‹#›</a:t>
            </a:fld>
            <a:endParaRPr lang="en-GB"/>
          </a:p>
        </p:txBody>
      </p:sp>
    </p:spTree>
    <p:extLst>
      <p:ext uri="{BB962C8B-B14F-4D97-AF65-F5344CB8AC3E}">
        <p14:creationId xmlns:p14="http://schemas.microsoft.com/office/powerpoint/2010/main" val="17698460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A416-CF2E-4CE1-847A-16B4ED948F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2C9A6FB-14EE-4EE0-B68B-B639C50F9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18EBF87-95E0-47B8-B078-8852F101941A}"/>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5" name="Footer Placeholder 4">
            <a:extLst>
              <a:ext uri="{FF2B5EF4-FFF2-40B4-BE49-F238E27FC236}">
                <a16:creationId xmlns:a16="http://schemas.microsoft.com/office/drawing/2014/main" id="{6AAAB35E-04BF-47B9-9AD0-9C2476DB3E3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B9C582E-7C16-4CEB-9E58-D5C82C34B1A6}"/>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21243758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A797-7BEB-4230-A352-BAB89EED33D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E441EA7-7348-4C88-9132-25662E8EB66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6F8A2B0-FF70-45DF-95E7-C2FAB0A738A3}"/>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5" name="Footer Placeholder 4">
            <a:extLst>
              <a:ext uri="{FF2B5EF4-FFF2-40B4-BE49-F238E27FC236}">
                <a16:creationId xmlns:a16="http://schemas.microsoft.com/office/drawing/2014/main" id="{B1F0DAC2-7169-4BB9-B9EA-EA7D34089A7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0A8B7C3-D3ED-4120-9704-73C5DF510EFB}"/>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2944288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97087-7D23-4D8E-935B-C6BACA0DEF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C7FF8DF-EEE4-4C54-9FF4-F7F2B19F9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0523003-6696-41E6-AE91-99802DA229B8}"/>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5" name="Footer Placeholder 4">
            <a:extLst>
              <a:ext uri="{FF2B5EF4-FFF2-40B4-BE49-F238E27FC236}">
                <a16:creationId xmlns:a16="http://schemas.microsoft.com/office/drawing/2014/main" id="{1B9DE7EA-AB6F-4A4B-BBA4-56D8109F3D9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07FF8E9-A302-4103-8894-E221266E4990}"/>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21372002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5D28-08FA-4D0B-B98A-9E7475420AE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410A404-2D4E-4887-A116-DAB0EBFE6B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CF54899-7CE7-46A1-93EC-4240B770CE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C9C4234-49B8-4F40-A781-A54192259038}"/>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6" name="Footer Placeholder 5">
            <a:extLst>
              <a:ext uri="{FF2B5EF4-FFF2-40B4-BE49-F238E27FC236}">
                <a16:creationId xmlns:a16="http://schemas.microsoft.com/office/drawing/2014/main" id="{2B9AE571-B566-4BBE-B7AA-0717CEE8046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858F031-8BFE-403C-A87B-9700AC9D1C85}"/>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36961083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59F4-A7AF-4A42-8AE0-A4135FDCD94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C2C9BC7-46DB-48F6-A39D-4A4F96D251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18E7E86-1FDD-4949-BCEE-DAFB9442C5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911C8FA-8C28-4FF5-B186-A6BDF8286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972366-0D9A-4CB3-9530-5AD9ED226E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B978F67-678E-4678-883E-9D1A73E283B8}"/>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8" name="Footer Placeholder 7">
            <a:extLst>
              <a:ext uri="{FF2B5EF4-FFF2-40B4-BE49-F238E27FC236}">
                <a16:creationId xmlns:a16="http://schemas.microsoft.com/office/drawing/2014/main" id="{2DC94AFF-0FBC-4183-BC1A-9ABC330232F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5082746-A135-45FC-8918-97DCE048E21C}"/>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196959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6D400-11E7-4045-A1A0-9CC4197F67B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1B5D40E-EE49-4E0E-A6EF-97FBC4F35F34}"/>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4" name="Footer Placeholder 3">
            <a:extLst>
              <a:ext uri="{FF2B5EF4-FFF2-40B4-BE49-F238E27FC236}">
                <a16:creationId xmlns:a16="http://schemas.microsoft.com/office/drawing/2014/main" id="{D0D4B951-08C7-4853-8F3A-AF3A8541B4B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3AE023-1A1D-4248-9A83-82D3B0F95FAC}"/>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37477029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025AC-55DF-4042-AFF2-74C9C686B5E5}"/>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3" name="Footer Placeholder 2">
            <a:extLst>
              <a:ext uri="{FF2B5EF4-FFF2-40B4-BE49-F238E27FC236}">
                <a16:creationId xmlns:a16="http://schemas.microsoft.com/office/drawing/2014/main" id="{AA91D20E-99D6-44F4-A5CF-5A85917EDEC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EF2DD11-4228-40BD-AF8F-5BEF06D0FB9A}"/>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40412308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CB93-9233-4806-A465-3E11208D7C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A690E3F-055B-4E1A-938E-F5EB215F54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B0661EE-C90C-40F8-B9E6-E0378F848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D4D206-2BEE-41BF-BCE0-E26381B7572D}"/>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6" name="Footer Placeholder 5">
            <a:extLst>
              <a:ext uri="{FF2B5EF4-FFF2-40B4-BE49-F238E27FC236}">
                <a16:creationId xmlns:a16="http://schemas.microsoft.com/office/drawing/2014/main" id="{0249EE15-E700-4374-87D8-C77F4D725C5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622A2D7-7D93-4260-B739-2DE6938D953A}"/>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37631100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3D11-1C1D-4B37-B51B-97D0A688F8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A9AAD85-B898-45C5-8B58-3774745C3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1FBF91B8-C6C8-4F76-B740-AFF1229AF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4C62F5-7702-49E2-BB65-7A64E9FED392}"/>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6" name="Footer Placeholder 5">
            <a:extLst>
              <a:ext uri="{FF2B5EF4-FFF2-40B4-BE49-F238E27FC236}">
                <a16:creationId xmlns:a16="http://schemas.microsoft.com/office/drawing/2014/main" id="{12CD4048-B859-4DF2-AAD8-E183B26FA6F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6B30AA5-274E-4076-8ECA-4286B7D57A48}"/>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2382004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D685-F874-43B2-B747-1738BB50702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5146EFC-6B19-40E8-BFAA-786E1AFE1C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D3D8CD7-6882-4E8F-84AB-974BFF2187B7}"/>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5" name="Footer Placeholder 4">
            <a:extLst>
              <a:ext uri="{FF2B5EF4-FFF2-40B4-BE49-F238E27FC236}">
                <a16:creationId xmlns:a16="http://schemas.microsoft.com/office/drawing/2014/main" id="{32E53FD1-73A2-472A-A763-E3181C5C9B0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24105E2-DBC1-4F75-8C5E-51C36AF4F9FA}"/>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27265228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4B90E8-CCCB-4AA8-A827-7C5417BB2D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DA73FDA-0559-4603-8C2F-D51259FC4B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572A045-4959-439C-842B-01D0CDD077A6}"/>
              </a:ext>
            </a:extLst>
          </p:cNvPr>
          <p:cNvSpPr>
            <a:spLocks noGrp="1"/>
          </p:cNvSpPr>
          <p:nvPr>
            <p:ph type="dt" sz="half" idx="10"/>
          </p:nvPr>
        </p:nvSpPr>
        <p:spPr/>
        <p:txBody>
          <a:bodyPr/>
          <a:lstStyle/>
          <a:p>
            <a:fld id="{DFE21D25-BE1F-4AF6-B4E9-8B41E218543C}" type="datetimeFigureOut">
              <a:rPr lang="en-AU" smtClean="0"/>
              <a:t>8/09/2023</a:t>
            </a:fld>
            <a:endParaRPr lang="en-AU"/>
          </a:p>
        </p:txBody>
      </p:sp>
      <p:sp>
        <p:nvSpPr>
          <p:cNvPr id="5" name="Footer Placeholder 4">
            <a:extLst>
              <a:ext uri="{FF2B5EF4-FFF2-40B4-BE49-F238E27FC236}">
                <a16:creationId xmlns:a16="http://schemas.microsoft.com/office/drawing/2014/main" id="{EFD5703F-AED9-4BAD-BCBD-0E199E4162A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C14D5E8-E573-4076-9E62-7CCD373F418F}"/>
              </a:ext>
            </a:extLst>
          </p:cNvPr>
          <p:cNvSpPr>
            <a:spLocks noGrp="1"/>
          </p:cNvSpPr>
          <p:nvPr>
            <p:ph type="sldNum" sz="quarter" idx="12"/>
          </p:nvPr>
        </p:nvSpPr>
        <p:spPr/>
        <p:txBody>
          <a:bodyPr/>
          <a:lstStyle/>
          <a:p>
            <a:fld id="{30B3524C-1C87-4A6D-8A60-ABFDA8CDACB2}" type="slidenum">
              <a:rPr lang="en-AU" smtClean="0"/>
              <a:t>‹#›</a:t>
            </a:fld>
            <a:endParaRPr lang="en-AU"/>
          </a:p>
        </p:txBody>
      </p:sp>
    </p:spTree>
    <p:extLst>
      <p:ext uri="{BB962C8B-B14F-4D97-AF65-F5344CB8AC3E}">
        <p14:creationId xmlns:p14="http://schemas.microsoft.com/office/powerpoint/2010/main" val="27044304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46DD-0850-B943-7768-5E9AC606380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34953D2-B41C-1FC9-04A9-2D6570C13E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83BA9E0-747A-D5F7-2AFC-822414AFA464}"/>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5" name="Footer Placeholder 4">
            <a:extLst>
              <a:ext uri="{FF2B5EF4-FFF2-40B4-BE49-F238E27FC236}">
                <a16:creationId xmlns:a16="http://schemas.microsoft.com/office/drawing/2014/main" id="{8ED2B619-B32F-75AD-C677-B52C77499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B6868-74A5-F6FE-2073-0EC81406E70F}"/>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17214706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DD362-0121-0DB1-86E0-695F117BA2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2E8C7A1-7F40-1439-6084-AB1E643340D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E49158-DFE2-F540-150F-D8FA3D0DEA18}"/>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5" name="Footer Placeholder 4">
            <a:extLst>
              <a:ext uri="{FF2B5EF4-FFF2-40B4-BE49-F238E27FC236}">
                <a16:creationId xmlns:a16="http://schemas.microsoft.com/office/drawing/2014/main" id="{32FAA467-3C10-3FA7-2F00-34E2F35DE3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57BA3-F90E-7806-2B7C-3017B1211CDA}"/>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31905575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3ABA-93CB-3D71-FF96-29F0EE2E38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D8C31B5-D618-F923-F0AA-BAB0C49262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29E1705-9CD9-F605-E62B-A85CBEE54DC2}"/>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5" name="Footer Placeholder 4">
            <a:extLst>
              <a:ext uri="{FF2B5EF4-FFF2-40B4-BE49-F238E27FC236}">
                <a16:creationId xmlns:a16="http://schemas.microsoft.com/office/drawing/2014/main" id="{A1D9B0A3-8DE9-DE8C-2737-56EFF077B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EF0E1-CD6E-8CBA-8145-E5488392E368}"/>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3386184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289D4-A7DD-9A73-CF66-F3590F6D85D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070E4F-784F-7B2B-7925-FAFB72C2E9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BF92D61-4884-CEA6-D5DB-5E9CF98877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D4758C8-AC42-2259-B713-E56B07144774}"/>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6" name="Footer Placeholder 5">
            <a:extLst>
              <a:ext uri="{FF2B5EF4-FFF2-40B4-BE49-F238E27FC236}">
                <a16:creationId xmlns:a16="http://schemas.microsoft.com/office/drawing/2014/main" id="{9F2F71C2-C4DF-CE11-664E-A8F61977F9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925ED-8552-FB53-CE76-7D62A5F151E3}"/>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3074556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92E3-1B14-63A3-3949-5F73710B742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3E86B0-5D1E-6CE4-855D-226C7E95A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F73265B-665C-AA3C-A43E-198B1662CA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245DC59-6505-BCC6-83C2-5690B28F96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8E42053-9B2B-41B4-BF98-2ADED74361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C2755E1-B54D-1006-4BFD-436760F2BF30}"/>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8" name="Footer Placeholder 7">
            <a:extLst>
              <a:ext uri="{FF2B5EF4-FFF2-40B4-BE49-F238E27FC236}">
                <a16:creationId xmlns:a16="http://schemas.microsoft.com/office/drawing/2014/main" id="{FFFEDE75-595B-2AAF-C892-BDB21AE637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DADA30-2278-3760-C3E9-EBECC05E4600}"/>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35374443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783C-0580-1869-9250-2CC347C67C5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1C76C45-8006-EF2D-E84F-5B026AAEAA9F}"/>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4" name="Footer Placeholder 3">
            <a:extLst>
              <a:ext uri="{FF2B5EF4-FFF2-40B4-BE49-F238E27FC236}">
                <a16:creationId xmlns:a16="http://schemas.microsoft.com/office/drawing/2014/main" id="{74940165-2D69-645D-3802-6A0C93C136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963FC7-9A7D-BC5F-77F8-219FF8A92950}"/>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7768295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5152FE-467E-CCE0-0341-59D1DA47EB62}"/>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3" name="Footer Placeholder 2">
            <a:extLst>
              <a:ext uri="{FF2B5EF4-FFF2-40B4-BE49-F238E27FC236}">
                <a16:creationId xmlns:a16="http://schemas.microsoft.com/office/drawing/2014/main" id="{DE104E36-86F6-5FB4-4876-AF09B6E3FF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570980-F45D-B361-73CA-705120B36DBD}"/>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29376762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C3B7-EFBB-E261-EB40-5B57426605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6C65AEA-A646-D6EF-6ED7-C277AA06CB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6061D62-D25C-D0BB-92E1-DECEFD946A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BFAD5D1-CACE-EE49-8291-5CAD4871B155}"/>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6" name="Footer Placeholder 5">
            <a:extLst>
              <a:ext uri="{FF2B5EF4-FFF2-40B4-BE49-F238E27FC236}">
                <a16:creationId xmlns:a16="http://schemas.microsoft.com/office/drawing/2014/main" id="{F4D0261E-0AF7-4850-4627-DAE477DF0C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0E7B45-6B56-0C6F-728C-D1C7616C9C29}"/>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15254687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849FC-2351-686F-3B4E-8A124CCD92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2958BE1-D254-41B6-CCD1-1CC9C45DB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BFE004-B255-3E0F-6E9A-68B62DEEF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62710C-7C59-0750-120D-D523A5FA24E4}"/>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6" name="Footer Placeholder 5">
            <a:extLst>
              <a:ext uri="{FF2B5EF4-FFF2-40B4-BE49-F238E27FC236}">
                <a16:creationId xmlns:a16="http://schemas.microsoft.com/office/drawing/2014/main" id="{29B0501C-058C-5DB9-7AF0-14A17B146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56D32-6787-C5A4-C5FE-E9790E256E1F}"/>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15962308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4C858-7FD5-89A9-C981-8F8326303C8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CC7B37D-2F6D-7593-4977-F658935AA7E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1A632A-DEA7-8AE1-6F17-79A673D8501F}"/>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5" name="Footer Placeholder 4">
            <a:extLst>
              <a:ext uri="{FF2B5EF4-FFF2-40B4-BE49-F238E27FC236}">
                <a16:creationId xmlns:a16="http://schemas.microsoft.com/office/drawing/2014/main" id="{A4ECDBCC-66AF-46B0-9DCD-F16C52EFF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75049-158F-AD6B-EAF2-9AA26D3D1935}"/>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5449602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A1AFDD-1CFB-B1E9-175E-96CEEF2D69B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FD14924-8B7C-9772-4381-6DC66237F37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917231-2A56-6BE0-9886-B2BD35A35729}"/>
              </a:ext>
            </a:extLst>
          </p:cNvPr>
          <p:cNvSpPr>
            <a:spLocks noGrp="1"/>
          </p:cNvSpPr>
          <p:nvPr>
            <p:ph type="dt" sz="half" idx="10"/>
          </p:nvPr>
        </p:nvSpPr>
        <p:spPr/>
        <p:txBody>
          <a:bodyPr/>
          <a:lstStyle/>
          <a:p>
            <a:fld id="{CB652294-D144-4242-9B2C-638FBA6E29E1}" type="datetimeFigureOut">
              <a:rPr lang="en-US" smtClean="0"/>
              <a:t>9/8/2023</a:t>
            </a:fld>
            <a:endParaRPr lang="en-US"/>
          </a:p>
        </p:txBody>
      </p:sp>
      <p:sp>
        <p:nvSpPr>
          <p:cNvPr id="5" name="Footer Placeholder 4">
            <a:extLst>
              <a:ext uri="{FF2B5EF4-FFF2-40B4-BE49-F238E27FC236}">
                <a16:creationId xmlns:a16="http://schemas.microsoft.com/office/drawing/2014/main" id="{97EEC860-6EAF-F0E3-76E1-D0D5826C7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E695B-D60B-C178-DAD4-A94EDC538F56}"/>
              </a:ext>
            </a:extLst>
          </p:cNvPr>
          <p:cNvSpPr>
            <a:spLocks noGrp="1"/>
          </p:cNvSpPr>
          <p:nvPr>
            <p:ph type="sldNum" sz="quarter" idx="12"/>
          </p:nvPr>
        </p:nvSpPr>
        <p:spPr/>
        <p:txBody>
          <a:bodyPr/>
          <a:lstStyle/>
          <a:p>
            <a:fld id="{E4CA32CB-EC4E-864B-9BC3-87FB5335FBF5}" type="slidenum">
              <a:rPr lang="en-US" smtClean="0"/>
              <a:t>‹#›</a:t>
            </a:fld>
            <a:endParaRPr lang="en-US"/>
          </a:p>
        </p:txBody>
      </p:sp>
    </p:spTree>
    <p:extLst>
      <p:ext uri="{BB962C8B-B14F-4D97-AF65-F5344CB8AC3E}">
        <p14:creationId xmlns:p14="http://schemas.microsoft.com/office/powerpoint/2010/main" val="34169913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80750"/>
            <a:ext cx="10972800" cy="4525963"/>
          </a:xfrm>
        </p:spPr>
        <p:txBody>
          <a:bodyPr/>
          <a:lstStyle>
            <a:lvl1pPr>
              <a:defRPr sz="2600">
                <a:latin typeface="Arial" pitchFamily="34" charset="0"/>
                <a:cs typeface="Arial" pitchFamily="34" charset="0"/>
              </a:defRPr>
            </a:lvl1pPr>
            <a:lvl2pPr>
              <a:defRPr sz="2200">
                <a:latin typeface="Arial" pitchFamily="34" charset="0"/>
                <a:cs typeface="Arial" pitchFamily="34" charset="0"/>
              </a:defRPr>
            </a:lvl2pPr>
            <a:lvl3pPr>
              <a:defRPr sz="1800">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6" name="Rectangle 10"/>
          <p:cNvSpPr/>
          <p:nvPr userDrawn="1"/>
        </p:nvSpPr>
        <p:spPr>
          <a:xfrm>
            <a:off x="118533" y="1029334"/>
            <a:ext cx="11938000" cy="72000"/>
          </a:xfrm>
          <a:prstGeom prst="rect">
            <a:avLst/>
          </a:prstGeom>
          <a:solidFill>
            <a:srgbClr val="4C00C7">
              <a:alpha val="73000"/>
            </a:srgb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lang="en-US" sz="1800" dirty="0">
              <a:solidFill>
                <a:prstClr val="black"/>
              </a:solidFill>
            </a:endParaRPr>
          </a:p>
        </p:txBody>
      </p:sp>
      <p:sp>
        <p:nvSpPr>
          <p:cNvPr id="7" name="Title 1"/>
          <p:cNvSpPr>
            <a:spLocks noGrp="1"/>
          </p:cNvSpPr>
          <p:nvPr>
            <p:ph type="title"/>
          </p:nvPr>
        </p:nvSpPr>
        <p:spPr>
          <a:xfrm>
            <a:off x="609600" y="-102867"/>
            <a:ext cx="10972800" cy="1143000"/>
          </a:xfrm>
        </p:spPr>
        <p:txBody>
          <a:bodyPr>
            <a:normAutofit/>
          </a:bodyPr>
          <a:lstStyle>
            <a:lvl1pPr algn="l">
              <a:defRPr sz="3200">
                <a:solidFill>
                  <a:srgbClr val="4C00C7"/>
                </a:solidFill>
                <a:latin typeface="Arial" pitchFamily="34" charset="0"/>
                <a:cs typeface="Arial" pitchFamily="34" charset="0"/>
              </a:defRPr>
            </a:lvl1pPr>
          </a:lstStyle>
          <a:p>
            <a:r>
              <a:rPr lang="en-US" dirty="0"/>
              <a:t>Click to edit Master title style</a:t>
            </a:r>
            <a:endParaRPr lang="en-AU" dirty="0"/>
          </a:p>
        </p:txBody>
      </p:sp>
      <p:grpSp>
        <p:nvGrpSpPr>
          <p:cNvPr id="9" name="Group 8"/>
          <p:cNvGrpSpPr/>
          <p:nvPr userDrawn="1"/>
        </p:nvGrpSpPr>
        <p:grpSpPr>
          <a:xfrm>
            <a:off x="10722961" y="109518"/>
            <a:ext cx="1331279" cy="936000"/>
            <a:chOff x="7080249" y="5214384"/>
            <a:chExt cx="998459" cy="936000"/>
          </a:xfrm>
        </p:grpSpPr>
        <p:pic>
          <p:nvPicPr>
            <p:cNvPr id="10" name="Picture 9">
              <a:extLst>
                <a:ext uri="{FF2B5EF4-FFF2-40B4-BE49-F238E27FC236}">
                  <a16:creationId xmlns:a16="http://schemas.microsoft.com/office/drawing/2014/main" id="{66A8304E-0082-BA42-8F24-F31E17073199}"/>
                </a:ext>
              </a:extLst>
            </p:cNvPr>
            <p:cNvPicPr>
              <a:picLocks noChangeAspect="1"/>
            </p:cNvPicPr>
            <p:nvPr userDrawn="1"/>
          </p:nvPicPr>
          <p:blipFill rotWithShape="1">
            <a:blip r:embed="rId2"/>
            <a:srcRect l="32161"/>
            <a:stretch/>
          </p:blipFill>
          <p:spPr>
            <a:xfrm>
              <a:off x="7080249" y="5682384"/>
              <a:ext cx="998459" cy="468000"/>
            </a:xfrm>
            <a:prstGeom prst="rect">
              <a:avLst/>
            </a:prstGeom>
            <a:effectLst>
              <a:outerShdw blurRad="50800" dist="50800" dir="5400000" algn="ctr" rotWithShape="0">
                <a:srgbClr val="000000">
                  <a:alpha val="21000"/>
                </a:srgbClr>
              </a:outerShdw>
            </a:effectLst>
          </p:spPr>
        </p:pic>
        <p:pic>
          <p:nvPicPr>
            <p:cNvPr id="11" name="Picture 10">
              <a:extLst>
                <a:ext uri="{FF2B5EF4-FFF2-40B4-BE49-F238E27FC236}">
                  <a16:creationId xmlns:a16="http://schemas.microsoft.com/office/drawing/2014/main" id="{66A8304E-0082-BA42-8F24-F31E17073199}"/>
                </a:ext>
              </a:extLst>
            </p:cNvPr>
            <p:cNvPicPr>
              <a:picLocks noChangeAspect="1"/>
            </p:cNvPicPr>
            <p:nvPr userDrawn="1"/>
          </p:nvPicPr>
          <p:blipFill rotWithShape="1">
            <a:blip r:embed="rId2"/>
            <a:srcRect r="66113"/>
            <a:stretch/>
          </p:blipFill>
          <p:spPr>
            <a:xfrm>
              <a:off x="7387957" y="5214384"/>
              <a:ext cx="498743" cy="468000"/>
            </a:xfrm>
            <a:prstGeom prst="rect">
              <a:avLst/>
            </a:prstGeom>
            <a:effectLst>
              <a:outerShdw blurRad="50800" dist="50800" dir="5400000" algn="ctr" rotWithShape="0">
                <a:srgbClr val="000000">
                  <a:alpha val="21000"/>
                </a:srgbClr>
              </a:outerShdw>
            </a:effectLst>
          </p:spPr>
        </p:pic>
      </p:grpSp>
    </p:spTree>
    <p:extLst>
      <p:ext uri="{BB962C8B-B14F-4D97-AF65-F5344CB8AC3E}">
        <p14:creationId xmlns:p14="http://schemas.microsoft.com/office/powerpoint/2010/main" val="3873937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7A19-8A25-E350-0868-96AFEFBD7C3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040AAB3-E051-34F8-746F-E3B2AC52D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3D6759D-AEED-EC9D-C969-BB2C953467BA}"/>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5" name="Footer Placeholder 4">
            <a:extLst>
              <a:ext uri="{FF2B5EF4-FFF2-40B4-BE49-F238E27FC236}">
                <a16:creationId xmlns:a16="http://schemas.microsoft.com/office/drawing/2014/main" id="{E0A0ADB1-E166-D456-E926-357FA1661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C4665-E4C9-295B-7477-F94ECA78236F}"/>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1251580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EB609-30F8-D169-F2D3-D5246CE64F1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966178-E217-D945-52E2-6AC9D44E14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0EC6E2-C40E-9624-20EF-2ACC81848DF5}"/>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5" name="Footer Placeholder 4">
            <a:extLst>
              <a:ext uri="{FF2B5EF4-FFF2-40B4-BE49-F238E27FC236}">
                <a16:creationId xmlns:a16="http://schemas.microsoft.com/office/drawing/2014/main" id="{E1EB8897-51ED-2F99-1A0D-52463B0154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AAF6D-535E-6DEF-9761-48CFA770B092}"/>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4292464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EEEE-B368-C4F3-ECB8-914E6DF0A5C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2474D60-9866-F1E4-FA44-71EECAA1B7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5B862E0-648C-33BB-7DFD-C2C8057436A3}"/>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5" name="Footer Placeholder 4">
            <a:extLst>
              <a:ext uri="{FF2B5EF4-FFF2-40B4-BE49-F238E27FC236}">
                <a16:creationId xmlns:a16="http://schemas.microsoft.com/office/drawing/2014/main" id="{0EC6B9AD-8DBA-C57A-126A-1B3AEF847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5EA2F-E214-746D-B3B1-6069395EAA48}"/>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3997227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5C327-D908-BF2A-1AB9-73964DBB1CA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41289AA-F959-E7C8-C550-F4A353769D0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696E3BF-6FAB-7429-BB32-808CD1C3E7C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7F814BA-71A7-5671-F1F3-5BB3D9824444}"/>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6" name="Footer Placeholder 5">
            <a:extLst>
              <a:ext uri="{FF2B5EF4-FFF2-40B4-BE49-F238E27FC236}">
                <a16:creationId xmlns:a16="http://schemas.microsoft.com/office/drawing/2014/main" id="{6C666657-FF6A-36F2-E1BA-21B295BB0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85AAF6-9D42-48AD-5C56-9F7CA33D8B77}"/>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3003518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4CDD-5A10-7778-84FD-D691F5D9314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10EE25-4B36-7703-C11D-9F3FF2B537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A05D8B9-0966-74B4-64C4-5AEB682701E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66F9DAC-2C8B-A9F8-EADD-EA21D874A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5557B59-5EF9-2249-4F59-B1C7012B736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D69EEAF-FC0F-9DEF-185E-BC108331DDCF}"/>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8" name="Footer Placeholder 7">
            <a:extLst>
              <a:ext uri="{FF2B5EF4-FFF2-40B4-BE49-F238E27FC236}">
                <a16:creationId xmlns:a16="http://schemas.microsoft.com/office/drawing/2014/main" id="{528D2BC7-85A4-3413-5F31-9E96FE64A4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4A7469-263F-0404-6904-315E0E553EAA}"/>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12324861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5119-9B86-ED60-8B84-1588D7535F0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5DA1950-68A5-C4B8-A904-EA26D65A6CEA}"/>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4" name="Footer Placeholder 3">
            <a:extLst>
              <a:ext uri="{FF2B5EF4-FFF2-40B4-BE49-F238E27FC236}">
                <a16:creationId xmlns:a16="http://schemas.microsoft.com/office/drawing/2014/main" id="{AC685F9B-703B-651D-7333-2E18742423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DD0799-F6B7-2307-D733-67CD3E7E9F7C}"/>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4191120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B9C42-6A1A-56EF-B904-3ABF89EE2585}"/>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3" name="Footer Placeholder 2">
            <a:extLst>
              <a:ext uri="{FF2B5EF4-FFF2-40B4-BE49-F238E27FC236}">
                <a16:creationId xmlns:a16="http://schemas.microsoft.com/office/drawing/2014/main" id="{8BE5C1A8-6593-9127-5F15-3C0C86A3F1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7A9119-7409-696E-26A7-59CFF4FA7108}"/>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26381945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36B59-C90C-A2CA-986F-F0847E0BACB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2AD9149-826C-07E5-C3D2-C2B03E3FF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E3B7A03-9094-A073-E666-7B7B4945F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CFD6AD-C2A2-B72D-ABFB-41494AAB3D3B}"/>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6" name="Footer Placeholder 5">
            <a:extLst>
              <a:ext uri="{FF2B5EF4-FFF2-40B4-BE49-F238E27FC236}">
                <a16:creationId xmlns:a16="http://schemas.microsoft.com/office/drawing/2014/main" id="{70A54D6C-A0B7-4654-7113-3B050758D7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BB028-D083-A26C-D198-DC0279B1B82A}"/>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23779457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E9543-D9B9-AC1B-3E4D-752D1FDADF2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FEF6CA3-6DF6-74A7-69C4-868468737C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641509-B0F5-444E-9206-850DC73CF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4BA0B5-1819-1259-E706-51A6BDD78A56}"/>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6" name="Footer Placeholder 5">
            <a:extLst>
              <a:ext uri="{FF2B5EF4-FFF2-40B4-BE49-F238E27FC236}">
                <a16:creationId xmlns:a16="http://schemas.microsoft.com/office/drawing/2014/main" id="{385CD787-3FF2-F9BC-B1CD-A0E613684A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DD274-ECF0-6BB8-48B8-769334753A4D}"/>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15322806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71C1-C528-46B1-AA9C-EA5C8A35ECB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36031B6-4AA5-4EAD-5483-FDFDF1B7D00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0B1C17-A02B-851E-1C6A-C577EB3EB606}"/>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5" name="Footer Placeholder 4">
            <a:extLst>
              <a:ext uri="{FF2B5EF4-FFF2-40B4-BE49-F238E27FC236}">
                <a16:creationId xmlns:a16="http://schemas.microsoft.com/office/drawing/2014/main" id="{F446142B-3251-7538-512E-773E82796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73FFE-5707-640A-9D7D-19BB24208CEE}"/>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4998279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A7B423-1D98-78CC-C9C6-4F6B47E360C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98908D-AA3C-1A7F-9D96-0F8EBBD93C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3D16B0-0361-B187-8BC6-FEB4DEA97FCC}"/>
              </a:ext>
            </a:extLst>
          </p:cNvPr>
          <p:cNvSpPr>
            <a:spLocks noGrp="1"/>
          </p:cNvSpPr>
          <p:nvPr>
            <p:ph type="dt" sz="half" idx="10"/>
          </p:nvPr>
        </p:nvSpPr>
        <p:spPr/>
        <p:txBody>
          <a:bodyPr/>
          <a:lstStyle/>
          <a:p>
            <a:fld id="{980B342E-2246-C946-B92F-A6BCB8809F54}" type="datetimeFigureOut">
              <a:rPr lang="en-US" smtClean="0"/>
              <a:t>9/8/2023</a:t>
            </a:fld>
            <a:endParaRPr lang="en-US"/>
          </a:p>
        </p:txBody>
      </p:sp>
      <p:sp>
        <p:nvSpPr>
          <p:cNvPr id="5" name="Footer Placeholder 4">
            <a:extLst>
              <a:ext uri="{FF2B5EF4-FFF2-40B4-BE49-F238E27FC236}">
                <a16:creationId xmlns:a16="http://schemas.microsoft.com/office/drawing/2014/main" id="{A3B542A1-FE99-9B25-9D20-F1C38BE40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A4322-A05C-D666-BEED-B0F52F904420}"/>
              </a:ext>
            </a:extLst>
          </p:cNvPr>
          <p:cNvSpPr>
            <a:spLocks noGrp="1"/>
          </p:cNvSpPr>
          <p:nvPr>
            <p:ph type="sldNum" sz="quarter" idx="12"/>
          </p:nvPr>
        </p:nvSpPr>
        <p:spPr/>
        <p:txBody>
          <a:bodyPr/>
          <a:lstStyle/>
          <a:p>
            <a:fld id="{67B5EEE7-AEAA-C84A-A16F-3BB9DB752798}" type="slidenum">
              <a:rPr lang="en-US" smtClean="0"/>
              <a:t>‹#›</a:t>
            </a:fld>
            <a:endParaRPr lang="en-US"/>
          </a:p>
        </p:txBody>
      </p:sp>
    </p:spTree>
    <p:extLst>
      <p:ext uri="{BB962C8B-B14F-4D97-AF65-F5344CB8AC3E}">
        <p14:creationId xmlns:p14="http://schemas.microsoft.com/office/powerpoint/2010/main" val="38691747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28922-ACE3-17FA-538D-690B4B6554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B29A556-B7BB-7ABC-E66C-75C56F11B0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90B4CA-DCFE-BF6F-4602-20B99753CC36}"/>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5" name="Footer Placeholder 4">
            <a:extLst>
              <a:ext uri="{FF2B5EF4-FFF2-40B4-BE49-F238E27FC236}">
                <a16:creationId xmlns:a16="http://schemas.microsoft.com/office/drawing/2014/main" id="{1ACD489E-5223-4F97-F6D2-2A099CD5A1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7E31D0-0248-615F-F909-1C95EEC29B1E}"/>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1638339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8439-6753-8607-FD14-F07CFAA909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A877A21-C475-C937-3DAA-06B843AE33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D509E2-4A12-83E9-0714-DDFC8B51D323}"/>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5" name="Footer Placeholder 4">
            <a:extLst>
              <a:ext uri="{FF2B5EF4-FFF2-40B4-BE49-F238E27FC236}">
                <a16:creationId xmlns:a16="http://schemas.microsoft.com/office/drawing/2014/main" id="{BE6FE2C7-5756-41BB-608A-01B85D6E0F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C8A13EF-BC12-74AB-BE30-5CB3D10632BC}"/>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15939694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1C94-F710-DE0E-D423-F4FCD4B499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48A3A8A-92C6-2DEA-C109-16C40E9C74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9B1794-573C-CD45-598B-CB39F3E2590D}"/>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5" name="Footer Placeholder 4">
            <a:extLst>
              <a:ext uri="{FF2B5EF4-FFF2-40B4-BE49-F238E27FC236}">
                <a16:creationId xmlns:a16="http://schemas.microsoft.com/office/drawing/2014/main" id="{4B023FD6-230A-5F0F-10F2-560CBD4DEA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A8FCFB-8A2C-FF88-DA94-46816058B3C8}"/>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9957738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6F747-4DF8-E435-FE97-BCFDFC5A0CA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E8C29AA-6E1C-FC3D-8B0D-B82A6D0532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78CBB9F-EA51-2DD2-4627-2393FFE754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7A689DE-1805-EDCD-507B-2651A5C5F400}"/>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6" name="Footer Placeholder 5">
            <a:extLst>
              <a:ext uri="{FF2B5EF4-FFF2-40B4-BE49-F238E27FC236}">
                <a16:creationId xmlns:a16="http://schemas.microsoft.com/office/drawing/2014/main" id="{68DE5058-12DF-B32C-43F9-6E35CA8688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3CDB4F-D698-0E6F-81F7-CBD6E240A31F}"/>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9497048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9947-6296-803F-5E6C-932D2608D9F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C95A962-877C-9943-976F-C4E84B8E97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E4D8A7-CE58-4936-E75C-E5AFCA5A2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E2414D-059F-A40D-CF45-8B12DFAA0C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D832B2-046A-C86B-23D6-B297F1B11B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4A05D21-7200-21BC-E9BF-C3DCD0581371}"/>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8" name="Footer Placeholder 7">
            <a:extLst>
              <a:ext uri="{FF2B5EF4-FFF2-40B4-BE49-F238E27FC236}">
                <a16:creationId xmlns:a16="http://schemas.microsoft.com/office/drawing/2014/main" id="{7C508D65-81C7-0216-4503-4A7748E493B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C02E5FF-7F2C-E8D7-85C4-0515CD6DFB8D}"/>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30878913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270B-B019-ED2C-4D7C-2D4011C256B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4A1B1E1-020B-8F39-95B4-70A84E3F6265}"/>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4" name="Footer Placeholder 3">
            <a:extLst>
              <a:ext uri="{FF2B5EF4-FFF2-40B4-BE49-F238E27FC236}">
                <a16:creationId xmlns:a16="http://schemas.microsoft.com/office/drawing/2014/main" id="{972C0B5A-9B9C-DC68-E962-CD3147C1D5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73A3EAE-1E23-5F73-BD75-DA9811496FD1}"/>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8276608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95F4D-3F9F-A097-D34F-54DFA1D8FB05}"/>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3" name="Footer Placeholder 2">
            <a:extLst>
              <a:ext uri="{FF2B5EF4-FFF2-40B4-BE49-F238E27FC236}">
                <a16:creationId xmlns:a16="http://schemas.microsoft.com/office/drawing/2014/main" id="{0E81DEFE-1B7E-D016-D021-2D031CCDE2D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2E5A4DF-5935-BD91-EA34-14E283D7A75C}"/>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1761121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F6D4-7EEB-0E81-433A-5770F07C23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EFAEC85-4B43-0EF9-2C3C-CCE8B181F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6889854-24DC-DD81-4173-060BCB3A4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5D5D5D-0F5E-3C0E-6025-8FCB0159E0E0}"/>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6" name="Footer Placeholder 5">
            <a:extLst>
              <a:ext uri="{FF2B5EF4-FFF2-40B4-BE49-F238E27FC236}">
                <a16:creationId xmlns:a16="http://schemas.microsoft.com/office/drawing/2014/main" id="{715DCDED-B489-D4D7-6341-5D3BC14EFAD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6A32D3-A281-F949-76A4-21EA49B73E10}"/>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3947274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CA6A-7E99-A643-EA79-E51A02C8E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A195DF5-2B2E-B186-C61D-3CB61D3E3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E2D1EA-CE1F-66BA-180F-4C6E3BE42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62DE9-E151-0988-E146-C734F1CAC360}"/>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6" name="Footer Placeholder 5">
            <a:extLst>
              <a:ext uri="{FF2B5EF4-FFF2-40B4-BE49-F238E27FC236}">
                <a16:creationId xmlns:a16="http://schemas.microsoft.com/office/drawing/2014/main" id="{97E19140-7066-5202-7A73-6D227FF687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E28551-8E15-4CA2-5076-9BD706B6637E}"/>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3662621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3789-BD29-36B2-0849-079A959F598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841D955-E5EA-2486-1B4D-D15F8EA7EF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DF713A-A41F-FE57-2162-21A44E1EE935}"/>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5" name="Footer Placeholder 4">
            <a:extLst>
              <a:ext uri="{FF2B5EF4-FFF2-40B4-BE49-F238E27FC236}">
                <a16:creationId xmlns:a16="http://schemas.microsoft.com/office/drawing/2014/main" id="{D01A1397-3A47-C536-BFCF-0C7EA02D88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413465-2805-B1E3-C784-6C1B494650C2}"/>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20479595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E88CA-8C2F-6533-2390-8E1EFA0305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00EF14-4357-1D0B-B590-C526446CE5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731161-8C39-0434-8254-83CFA3B862F4}"/>
              </a:ext>
            </a:extLst>
          </p:cNvPr>
          <p:cNvSpPr>
            <a:spLocks noGrp="1"/>
          </p:cNvSpPr>
          <p:nvPr>
            <p:ph type="dt" sz="half" idx="10"/>
          </p:nvPr>
        </p:nvSpPr>
        <p:spPr/>
        <p:txBody>
          <a:bodyPr/>
          <a:lstStyle/>
          <a:p>
            <a:fld id="{6DF30DFF-7162-4484-8C17-0AEEEDBD5554}" type="datetimeFigureOut">
              <a:rPr lang="en-GB" smtClean="0"/>
              <a:t>08/09/2023</a:t>
            </a:fld>
            <a:endParaRPr lang="en-GB"/>
          </a:p>
        </p:txBody>
      </p:sp>
      <p:sp>
        <p:nvSpPr>
          <p:cNvPr id="5" name="Footer Placeholder 4">
            <a:extLst>
              <a:ext uri="{FF2B5EF4-FFF2-40B4-BE49-F238E27FC236}">
                <a16:creationId xmlns:a16="http://schemas.microsoft.com/office/drawing/2014/main" id="{51462C4F-B44F-188C-76D4-6231BD4D69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13B1A4-B8FC-5A80-AD3D-A43ACA759CFE}"/>
              </a:ext>
            </a:extLst>
          </p:cNvPr>
          <p:cNvSpPr>
            <a:spLocks noGrp="1"/>
          </p:cNvSpPr>
          <p:nvPr>
            <p:ph type="sldNum" sz="quarter" idx="12"/>
          </p:nvPr>
        </p:nvSpPr>
        <p:spPr/>
        <p:txBody>
          <a:bodyPr/>
          <a:lstStyle/>
          <a:p>
            <a:fld id="{0709C9DB-352A-4B59-B07B-08AF9373D138}" type="slidenum">
              <a:rPr lang="en-GB" smtClean="0"/>
              <a:t>‹#›</a:t>
            </a:fld>
            <a:endParaRPr lang="en-GB"/>
          </a:p>
        </p:txBody>
      </p:sp>
    </p:spTree>
    <p:extLst>
      <p:ext uri="{BB962C8B-B14F-4D97-AF65-F5344CB8AC3E}">
        <p14:creationId xmlns:p14="http://schemas.microsoft.com/office/powerpoint/2010/main" val="102967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711552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774470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063862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449207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9/8/2023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7628400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941527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82135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2418438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6564541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732097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9/8/2023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107273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59A2CE1-86B7-4D19-BF6B-4B8DFE23D96A}" type="slidenum">
              <a:t>‹#›</a:t>
            </a:fld>
            <a:endParaRPr/>
          </a:p>
        </p:txBody>
      </p:sp>
      <p:sp>
        <p:nvSpPr>
          <p:cNvPr id="4" name="PlaceHolder 3"/>
          <p:cNvSpPr>
            <a:spLocks noGrp="1"/>
          </p:cNvSpPr>
          <p:nvPr>
            <p:ph type="dt" idx="1"/>
          </p:nvPr>
        </p:nvSpPr>
        <p:spPr/>
        <p:txBody>
          <a:bodyPr/>
          <a:lstStyle/>
          <a:p>
            <a:endParaRPr/>
          </a:p>
        </p:txBody>
      </p:sp>
    </p:spTree>
    <p:extLst>
      <p:ext uri="{BB962C8B-B14F-4D97-AF65-F5344CB8AC3E}">
        <p14:creationId xmlns:p14="http://schemas.microsoft.com/office/powerpoint/2010/main" val="260578376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6" name="PlaceHolder 2"/>
          <p:cNvSpPr>
            <a:spLocks noGrp="1"/>
          </p:cNvSpPr>
          <p:nvPr>
            <p:ph type="subTitle"/>
          </p:nvPr>
        </p:nvSpPr>
        <p:spPr>
          <a:xfrm>
            <a:off x="609562" y="1604399"/>
            <a:ext cx="10971684" cy="3976819"/>
          </a:xfrm>
          <a:prstGeom prst="rect">
            <a:avLst/>
          </a:prstGeom>
          <a:noFill/>
          <a:ln w="0">
            <a:noFill/>
          </a:ln>
        </p:spPr>
        <p:txBody>
          <a:bodyPr lIns="0" tIns="0" rIns="0" bIns="0" anchor="ctr">
            <a:noAutofit/>
          </a:bodyPr>
          <a:lstStyle>
            <a:lvl1pPr indent="0" algn="ctr">
              <a:buNone/>
              <a:defRPr/>
            </a:lvl1pPr>
          </a:lstStyle>
          <a:p>
            <a:pPr indent="0" algn="ctr">
              <a:buNone/>
            </a:pPr>
            <a:endParaRPr lang="en-US" sz="387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FA859460-CD72-4A52-97AD-7BD32217D74A}" type="slidenum">
              <a:t>‹#›</a:t>
            </a:fld>
            <a:endParaRPr/>
          </a:p>
        </p:txBody>
      </p:sp>
      <p:sp>
        <p:nvSpPr>
          <p:cNvPr id="3"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20686013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8" name="PlaceHolder 2"/>
          <p:cNvSpPr>
            <a:spLocks noGrp="1"/>
          </p:cNvSpPr>
          <p:nvPr>
            <p:ph/>
          </p:nvPr>
        </p:nvSpPr>
        <p:spPr>
          <a:xfrm>
            <a:off x="609562" y="1604399"/>
            <a:ext cx="10971684" cy="3976819"/>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29CC2BC-EAFC-4FF9-BD29-3A1C3292FE1A}" type="slidenum">
              <a:t>‹#›</a:t>
            </a:fld>
            <a:endParaRPr/>
          </a:p>
        </p:txBody>
      </p:sp>
      <p:sp>
        <p:nvSpPr>
          <p:cNvPr id="6"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21412854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10" name="PlaceHolder 2"/>
          <p:cNvSpPr>
            <a:spLocks noGrp="1"/>
          </p:cNvSpPr>
          <p:nvPr>
            <p:ph/>
          </p:nvPr>
        </p:nvSpPr>
        <p:spPr>
          <a:xfrm>
            <a:off x="609562" y="1604399"/>
            <a:ext cx="5354133" cy="3976819"/>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11" name="PlaceHolder 3"/>
          <p:cNvSpPr>
            <a:spLocks noGrp="1"/>
          </p:cNvSpPr>
          <p:nvPr>
            <p:ph/>
          </p:nvPr>
        </p:nvSpPr>
        <p:spPr>
          <a:xfrm>
            <a:off x="6231903" y="1604399"/>
            <a:ext cx="5354133" cy="3976819"/>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8701ECB8-C116-4134-A8E2-64625412D114}" type="slidenum">
              <a:t>‹#›</a:t>
            </a:fld>
            <a:endParaRPr/>
          </a:p>
        </p:txBody>
      </p:sp>
      <p:sp>
        <p:nvSpPr>
          <p:cNvPr id="7" name="PlaceHolder 6"/>
          <p:cNvSpPr>
            <a:spLocks noGrp="1"/>
          </p:cNvSpPr>
          <p:nvPr>
            <p:ph type="dt" idx="1"/>
          </p:nvPr>
        </p:nvSpPr>
        <p:spPr/>
        <p:txBody>
          <a:bodyPr/>
          <a:lstStyle/>
          <a:p>
            <a:endParaRPr/>
          </a:p>
        </p:txBody>
      </p:sp>
    </p:spTree>
    <p:extLst>
      <p:ext uri="{BB962C8B-B14F-4D97-AF65-F5344CB8AC3E}">
        <p14:creationId xmlns:p14="http://schemas.microsoft.com/office/powerpoint/2010/main" val="30234211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15226859-879A-46F1-A6E6-F1B6FE479996}" type="slidenum">
              <a:t>‹#›</a:t>
            </a:fld>
            <a:endParaRPr/>
          </a:p>
        </p:txBody>
      </p:sp>
      <p:sp>
        <p:nvSpPr>
          <p:cNvPr id="5" name="PlaceHolder 4"/>
          <p:cNvSpPr>
            <a:spLocks noGrp="1"/>
          </p:cNvSpPr>
          <p:nvPr>
            <p:ph type="dt" idx="1"/>
          </p:nvPr>
        </p:nvSpPr>
        <p:spPr/>
        <p:txBody>
          <a:bodyPr/>
          <a:lstStyle/>
          <a:p>
            <a:endParaRPr/>
          </a:p>
        </p:txBody>
      </p:sp>
    </p:spTree>
    <p:extLst>
      <p:ext uri="{BB962C8B-B14F-4D97-AF65-F5344CB8AC3E}">
        <p14:creationId xmlns:p14="http://schemas.microsoft.com/office/powerpoint/2010/main" val="10272877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562" y="273423"/>
            <a:ext cx="10971684" cy="5307359"/>
          </a:xfrm>
          <a:prstGeom prst="rect">
            <a:avLst/>
          </a:prstGeom>
          <a:noFill/>
          <a:ln w="0">
            <a:noFill/>
          </a:ln>
        </p:spPr>
        <p:txBody>
          <a:bodyPr lIns="0" tIns="0" rIns="0" bIns="0" anchor="ctr">
            <a:noAutofit/>
          </a:bodyPr>
          <a:lstStyle/>
          <a:p>
            <a:pPr algn="ctr"/>
            <a:endParaRPr lang="en-US" sz="387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7BB153F1-96E9-4A2C-B035-E51CAB6F4B16}" type="slidenum">
              <a:t>‹#›</a:t>
            </a:fld>
            <a:endParaRPr/>
          </a:p>
        </p:txBody>
      </p:sp>
      <p:sp>
        <p:nvSpPr>
          <p:cNvPr id="5" name="PlaceHolder 4"/>
          <p:cNvSpPr>
            <a:spLocks noGrp="1"/>
          </p:cNvSpPr>
          <p:nvPr>
            <p:ph type="dt" idx="1"/>
          </p:nvPr>
        </p:nvSpPr>
        <p:spPr/>
        <p:txBody>
          <a:bodyPr/>
          <a:lstStyle/>
          <a:p>
            <a:endParaRPr/>
          </a:p>
        </p:txBody>
      </p:sp>
    </p:spTree>
    <p:extLst>
      <p:ext uri="{BB962C8B-B14F-4D97-AF65-F5344CB8AC3E}">
        <p14:creationId xmlns:p14="http://schemas.microsoft.com/office/powerpoint/2010/main" val="127165980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15" name="PlaceHolder 2"/>
          <p:cNvSpPr>
            <a:spLocks noGrp="1"/>
          </p:cNvSpPr>
          <p:nvPr>
            <p:ph/>
          </p:nvPr>
        </p:nvSpPr>
        <p:spPr>
          <a:xfrm>
            <a:off x="609562" y="1604399"/>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16" name="PlaceHolder 3"/>
          <p:cNvSpPr>
            <a:spLocks noGrp="1"/>
          </p:cNvSpPr>
          <p:nvPr>
            <p:ph/>
          </p:nvPr>
        </p:nvSpPr>
        <p:spPr>
          <a:xfrm>
            <a:off x="6231903" y="1604399"/>
            <a:ext cx="5354133" cy="3976819"/>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17" name="PlaceHolder 4"/>
          <p:cNvSpPr>
            <a:spLocks noGrp="1"/>
          </p:cNvSpPr>
          <p:nvPr>
            <p:ph/>
          </p:nvPr>
        </p:nvSpPr>
        <p:spPr>
          <a:xfrm>
            <a:off x="609562" y="3681627"/>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6E8856A-73C4-431F-8D16-19B942D75875}" type="slidenum">
              <a:t>‹#›</a:t>
            </a:fld>
            <a:endParaRPr/>
          </a:p>
        </p:txBody>
      </p:sp>
      <p:sp>
        <p:nvSpPr>
          <p:cNvPr id="8" name="PlaceHolder 7"/>
          <p:cNvSpPr>
            <a:spLocks noGrp="1"/>
          </p:cNvSpPr>
          <p:nvPr>
            <p:ph type="dt" idx="1"/>
          </p:nvPr>
        </p:nvSpPr>
        <p:spPr/>
        <p:txBody>
          <a:bodyPr/>
          <a:lstStyle/>
          <a:p>
            <a:endParaRPr/>
          </a:p>
        </p:txBody>
      </p:sp>
    </p:spTree>
    <p:extLst>
      <p:ext uri="{BB962C8B-B14F-4D97-AF65-F5344CB8AC3E}">
        <p14:creationId xmlns:p14="http://schemas.microsoft.com/office/powerpoint/2010/main" val="24729407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19" name="PlaceHolder 2"/>
          <p:cNvSpPr>
            <a:spLocks noGrp="1"/>
          </p:cNvSpPr>
          <p:nvPr>
            <p:ph/>
          </p:nvPr>
        </p:nvSpPr>
        <p:spPr>
          <a:xfrm>
            <a:off x="609562" y="1604399"/>
            <a:ext cx="5354133" cy="3976819"/>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20" name="PlaceHolder 3"/>
          <p:cNvSpPr>
            <a:spLocks noGrp="1"/>
          </p:cNvSpPr>
          <p:nvPr>
            <p:ph/>
          </p:nvPr>
        </p:nvSpPr>
        <p:spPr>
          <a:xfrm>
            <a:off x="6231903" y="1604399"/>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21" name="PlaceHolder 4"/>
          <p:cNvSpPr>
            <a:spLocks noGrp="1"/>
          </p:cNvSpPr>
          <p:nvPr>
            <p:ph/>
          </p:nvPr>
        </p:nvSpPr>
        <p:spPr>
          <a:xfrm>
            <a:off x="6231903" y="3681627"/>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DB53CE6-93AD-4F0C-A3CB-0AE6E7DF61EB}" type="slidenum">
              <a:t>‹#›</a:t>
            </a:fld>
            <a:endParaRPr/>
          </a:p>
        </p:txBody>
      </p:sp>
      <p:sp>
        <p:nvSpPr>
          <p:cNvPr id="8" name="PlaceHolder 7"/>
          <p:cNvSpPr>
            <a:spLocks noGrp="1"/>
          </p:cNvSpPr>
          <p:nvPr>
            <p:ph type="dt" idx="1"/>
          </p:nvPr>
        </p:nvSpPr>
        <p:spPr/>
        <p:txBody>
          <a:bodyPr/>
          <a:lstStyle/>
          <a:p>
            <a:endParaRPr/>
          </a:p>
        </p:txBody>
      </p:sp>
    </p:spTree>
    <p:extLst>
      <p:ext uri="{BB962C8B-B14F-4D97-AF65-F5344CB8AC3E}">
        <p14:creationId xmlns:p14="http://schemas.microsoft.com/office/powerpoint/2010/main" val="13655420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lvl1pPr indent="0" algn="ctr">
              <a:buNone/>
              <a:defRPr/>
            </a:lvl1pPr>
          </a:lstStyle>
          <a:p>
            <a:pPr indent="0" algn="ctr">
              <a:buNone/>
            </a:pPr>
            <a:endParaRPr lang="en-US" sz="5321" b="0" strike="noStrike" spc="-1">
              <a:solidFill>
                <a:srgbClr val="000000"/>
              </a:solidFill>
              <a:latin typeface="Arial"/>
            </a:endParaRPr>
          </a:p>
        </p:txBody>
      </p:sp>
      <p:sp>
        <p:nvSpPr>
          <p:cNvPr id="23" name="PlaceHolder 2"/>
          <p:cNvSpPr>
            <a:spLocks noGrp="1"/>
          </p:cNvSpPr>
          <p:nvPr>
            <p:ph/>
          </p:nvPr>
        </p:nvSpPr>
        <p:spPr>
          <a:xfrm>
            <a:off x="609562" y="1604399"/>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24" name="PlaceHolder 3"/>
          <p:cNvSpPr>
            <a:spLocks noGrp="1"/>
          </p:cNvSpPr>
          <p:nvPr>
            <p:ph/>
          </p:nvPr>
        </p:nvSpPr>
        <p:spPr>
          <a:xfrm>
            <a:off x="6231903" y="1604399"/>
            <a:ext cx="5354133"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25" name="PlaceHolder 4"/>
          <p:cNvSpPr>
            <a:spLocks noGrp="1"/>
          </p:cNvSpPr>
          <p:nvPr>
            <p:ph/>
          </p:nvPr>
        </p:nvSpPr>
        <p:spPr>
          <a:xfrm>
            <a:off x="609562" y="3681627"/>
            <a:ext cx="10971684" cy="1896543"/>
          </a:xfrm>
          <a:prstGeom prst="rect">
            <a:avLst/>
          </a:prstGeom>
          <a:noFill/>
          <a:ln w="0">
            <a:noFill/>
          </a:ln>
        </p:spPr>
        <p:txBody>
          <a:bodyPr lIns="0" tIns="0" rIns="0" bIns="0" anchor="t">
            <a:normAutofit/>
          </a:bodyPr>
          <a:lstStyle>
            <a:lvl1pPr indent="0">
              <a:spcBef>
                <a:spcPts val="1714"/>
              </a:spcBef>
              <a:buNone/>
              <a:defRPr/>
            </a:lvl1pPr>
          </a:lstStyle>
          <a:p>
            <a:pPr indent="0">
              <a:spcBef>
                <a:spcPts val="1417"/>
              </a:spcBef>
              <a:buNone/>
            </a:pPr>
            <a:endParaRPr lang="en-US" sz="387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499DDF4-5111-4715-8EAC-FDBF98EE3764}" type="slidenum">
              <a:t>‹#›</a:t>
            </a:fld>
            <a:endParaRPr/>
          </a:p>
        </p:txBody>
      </p:sp>
      <p:sp>
        <p:nvSpPr>
          <p:cNvPr id="8" name="PlaceHolder 7"/>
          <p:cNvSpPr>
            <a:spLocks noGrp="1"/>
          </p:cNvSpPr>
          <p:nvPr>
            <p:ph type="dt" idx="1"/>
          </p:nvPr>
        </p:nvSpPr>
        <p:spPr/>
        <p:txBody>
          <a:bodyPr/>
          <a:lstStyle/>
          <a:p>
            <a:endParaRPr/>
          </a:p>
        </p:txBody>
      </p:sp>
    </p:spTree>
    <p:extLst>
      <p:ext uri="{BB962C8B-B14F-4D97-AF65-F5344CB8AC3E}">
        <p14:creationId xmlns:p14="http://schemas.microsoft.com/office/powerpoint/2010/main" val="1873870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9.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0D514C-5D3B-2D7A-2E37-DE9EE415F2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50D2BF-4085-5EE5-E526-9A07E1FBF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E80588B-CF34-DD87-6AC8-9B3F3D3AFD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637E24-E24B-7C46-9C1D-F4F306069E4A}" type="datetimeFigureOut">
              <a:rPr lang="en-US" smtClean="0"/>
              <a:t>9/8/2023</a:t>
            </a:fld>
            <a:endParaRPr lang="en-US"/>
          </a:p>
        </p:txBody>
      </p:sp>
      <p:sp>
        <p:nvSpPr>
          <p:cNvPr id="5" name="Footer Placeholder 4">
            <a:extLst>
              <a:ext uri="{FF2B5EF4-FFF2-40B4-BE49-F238E27FC236}">
                <a16:creationId xmlns:a16="http://schemas.microsoft.com/office/drawing/2014/main" id="{06683D96-561B-F248-2A6B-CDD1429B91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774179-EAC6-218A-B9D5-EAB6401059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6A874B-A937-B54C-B2CE-9D8AFAAF01F1}" type="slidenum">
              <a:rPr lang="en-US" smtClean="0"/>
              <a:t>‹#›</a:t>
            </a:fld>
            <a:endParaRPr lang="en-US"/>
          </a:p>
        </p:txBody>
      </p:sp>
    </p:spTree>
    <p:extLst>
      <p:ext uri="{BB962C8B-B14F-4D97-AF65-F5344CB8AC3E}">
        <p14:creationId xmlns:p14="http://schemas.microsoft.com/office/powerpoint/2010/main" val="361959365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47536E-9122-1741-9593-7590F16285BD}" type="datetimeFigureOut">
              <a:rPr lang="en-GB" smtClean="0"/>
              <a:t>08/09/2023</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59EA0-B5D7-BC45-B385-60DA03AF0DD6}" type="slidenum">
              <a:rPr lang="en-GB" smtClean="0"/>
              <a:t>‹#›</a:t>
            </a:fld>
            <a:endParaRPr lang="en-GB"/>
          </a:p>
        </p:txBody>
      </p:sp>
    </p:spTree>
    <p:extLst>
      <p:ext uri="{BB962C8B-B14F-4D97-AF65-F5344CB8AC3E}">
        <p14:creationId xmlns:p14="http://schemas.microsoft.com/office/powerpoint/2010/main" val="350800214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52F1B0-1F10-4608-AB2E-C6D565B984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9A18B2-E087-46AB-ABDA-FC53585EE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428090A-2DF8-4E65-9D30-B2673A478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21D25-BE1F-4AF6-B4E9-8B41E218543C}" type="datetimeFigureOut">
              <a:rPr lang="en-AU" smtClean="0"/>
              <a:t>8/09/2023</a:t>
            </a:fld>
            <a:endParaRPr lang="en-AU"/>
          </a:p>
        </p:txBody>
      </p:sp>
      <p:sp>
        <p:nvSpPr>
          <p:cNvPr id="5" name="Footer Placeholder 4">
            <a:extLst>
              <a:ext uri="{FF2B5EF4-FFF2-40B4-BE49-F238E27FC236}">
                <a16:creationId xmlns:a16="http://schemas.microsoft.com/office/drawing/2014/main" id="{FD5A9F2B-3E99-42CE-92CD-C805B7F57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108FFA8-60F1-478B-941E-C77D82D58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B3524C-1C87-4A6D-8A60-ABFDA8CDACB2}" type="slidenum">
              <a:rPr lang="en-AU" smtClean="0"/>
              <a:t>‹#›</a:t>
            </a:fld>
            <a:endParaRPr lang="en-AU"/>
          </a:p>
        </p:txBody>
      </p:sp>
    </p:spTree>
    <p:extLst>
      <p:ext uri="{BB962C8B-B14F-4D97-AF65-F5344CB8AC3E}">
        <p14:creationId xmlns:p14="http://schemas.microsoft.com/office/powerpoint/2010/main" val="232511951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DDE2B7-9998-8B33-040E-436993C1DC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A623786-F87F-1503-EEB0-FFC9D28299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377719-2B2B-84CE-0976-DEB85E527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52294-D144-4242-9B2C-638FBA6E29E1}" type="datetimeFigureOut">
              <a:rPr lang="en-US" smtClean="0"/>
              <a:t>9/8/2023</a:t>
            </a:fld>
            <a:endParaRPr lang="en-US"/>
          </a:p>
        </p:txBody>
      </p:sp>
      <p:sp>
        <p:nvSpPr>
          <p:cNvPr id="5" name="Footer Placeholder 4">
            <a:extLst>
              <a:ext uri="{FF2B5EF4-FFF2-40B4-BE49-F238E27FC236}">
                <a16:creationId xmlns:a16="http://schemas.microsoft.com/office/drawing/2014/main" id="{829C7550-82C6-CAE9-B8DA-43F1C29ED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9263AF-726E-F93B-CE2C-9A56828A8D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CA32CB-EC4E-864B-9BC3-87FB5335FBF5}" type="slidenum">
              <a:rPr lang="en-US" smtClean="0"/>
              <a:t>‹#›</a:t>
            </a:fld>
            <a:endParaRPr lang="en-US"/>
          </a:p>
        </p:txBody>
      </p:sp>
    </p:spTree>
    <p:extLst>
      <p:ext uri="{BB962C8B-B14F-4D97-AF65-F5344CB8AC3E}">
        <p14:creationId xmlns:p14="http://schemas.microsoft.com/office/powerpoint/2010/main" val="36118226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4CA1D-765A-B897-F9FB-DBC8AFE05C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D94CD1-92E0-0455-C259-1FA1D6007F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B3D549-29E9-D0B4-3EBE-7B5C135B1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B342E-2246-C946-B92F-A6BCB8809F54}" type="datetimeFigureOut">
              <a:rPr lang="en-US" smtClean="0"/>
              <a:t>9/8/2023</a:t>
            </a:fld>
            <a:endParaRPr lang="en-US"/>
          </a:p>
        </p:txBody>
      </p:sp>
      <p:sp>
        <p:nvSpPr>
          <p:cNvPr id="5" name="Footer Placeholder 4">
            <a:extLst>
              <a:ext uri="{FF2B5EF4-FFF2-40B4-BE49-F238E27FC236}">
                <a16:creationId xmlns:a16="http://schemas.microsoft.com/office/drawing/2014/main" id="{1B4FE62C-94AF-1E7F-3A4B-396CA012A8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48B70E-D407-4DDB-9505-DF9F1FBE72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5EEE7-AEAA-C84A-A16F-3BB9DB752798}" type="slidenum">
              <a:rPr lang="en-US" smtClean="0"/>
              <a:t>‹#›</a:t>
            </a:fld>
            <a:endParaRPr lang="en-US"/>
          </a:p>
        </p:txBody>
      </p:sp>
    </p:spTree>
    <p:extLst>
      <p:ext uri="{BB962C8B-B14F-4D97-AF65-F5344CB8AC3E}">
        <p14:creationId xmlns:p14="http://schemas.microsoft.com/office/powerpoint/2010/main" val="101696389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4358E4-E6EC-6CC3-BBE2-3FBC90AFFC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44891C-4864-A6FA-5BA3-0840D722A9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234A79-A962-B4F5-87A7-291604621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F30DFF-7162-4484-8C17-0AEEEDBD5554}" type="datetimeFigureOut">
              <a:rPr lang="en-GB" smtClean="0"/>
              <a:t>08/09/2023</a:t>
            </a:fld>
            <a:endParaRPr lang="en-GB"/>
          </a:p>
        </p:txBody>
      </p:sp>
      <p:sp>
        <p:nvSpPr>
          <p:cNvPr id="5" name="Footer Placeholder 4">
            <a:extLst>
              <a:ext uri="{FF2B5EF4-FFF2-40B4-BE49-F238E27FC236}">
                <a16:creationId xmlns:a16="http://schemas.microsoft.com/office/drawing/2014/main" id="{F0ECDEB1-CFD5-9B5F-EC7C-F95E7F0082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F6A30E6-0B8B-297F-9B2E-20B3AB922C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09C9DB-352A-4B59-B07B-08AF9373D138}" type="slidenum">
              <a:rPr lang="en-GB" smtClean="0"/>
              <a:t>‹#›</a:t>
            </a:fld>
            <a:endParaRPr lang="en-GB"/>
          </a:p>
        </p:txBody>
      </p:sp>
    </p:spTree>
    <p:extLst>
      <p:ext uri="{BB962C8B-B14F-4D97-AF65-F5344CB8AC3E}">
        <p14:creationId xmlns:p14="http://schemas.microsoft.com/office/powerpoint/2010/main" val="65083921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9/8/2023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40713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p>
            <a:pPr indent="0" algn="ctr">
              <a:buNone/>
            </a:pPr>
            <a:r>
              <a:rPr lang="en-US" sz="5321" b="0" strike="noStrike" spc="-1">
                <a:solidFill>
                  <a:srgbClr val="000000"/>
                </a:solidFill>
                <a:latin typeface="Arial"/>
              </a:rPr>
              <a:t>Click to edit the title text format</a:t>
            </a:r>
          </a:p>
        </p:txBody>
      </p:sp>
      <p:sp>
        <p:nvSpPr>
          <p:cNvPr id="6" name="PlaceHolder 2"/>
          <p:cNvSpPr>
            <a:spLocks noGrp="1"/>
          </p:cNvSpPr>
          <p:nvPr>
            <p:ph type="body"/>
          </p:nvPr>
        </p:nvSpPr>
        <p:spPr>
          <a:xfrm>
            <a:off x="609562" y="1604399"/>
            <a:ext cx="10971684" cy="3976819"/>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870" b="0" strike="noStrike" spc="-1">
                <a:solidFill>
                  <a:srgbClr val="000000"/>
                </a:solidFill>
                <a:latin typeface="Arial"/>
              </a:rPr>
              <a:t>Click to edit the outline text format</a:t>
            </a:r>
          </a:p>
          <a:p>
            <a:pPr marL="1044922" lvl="1" indent="-391846">
              <a:spcBef>
                <a:spcPts val="1371"/>
              </a:spcBef>
              <a:buClr>
                <a:srgbClr val="000000"/>
              </a:buClr>
              <a:buSzPct val="75000"/>
              <a:buFont typeface="Symbol" charset="2"/>
              <a:buChar char=""/>
            </a:pPr>
            <a:r>
              <a:rPr lang="en-US" sz="3386" b="0" strike="noStrike" spc="-1">
                <a:solidFill>
                  <a:srgbClr val="000000"/>
                </a:solidFill>
                <a:latin typeface="Arial"/>
              </a:rPr>
              <a:t>Second Outline Level</a:t>
            </a:r>
          </a:p>
          <a:p>
            <a:pPr marL="1567382" lvl="2" indent="-348307">
              <a:spcBef>
                <a:spcPts val="1028"/>
              </a:spcBef>
              <a:buClr>
                <a:srgbClr val="000000"/>
              </a:buClr>
              <a:buSzPct val="45000"/>
              <a:buFont typeface="Wingdings" charset="2"/>
              <a:buChar char=""/>
            </a:pPr>
            <a:r>
              <a:rPr lang="en-US" sz="2903" b="0" strike="noStrike" spc="-1">
                <a:solidFill>
                  <a:srgbClr val="000000"/>
                </a:solidFill>
                <a:latin typeface="Arial"/>
              </a:rPr>
              <a:t>Third Outline Level</a:t>
            </a:r>
          </a:p>
          <a:p>
            <a:pPr marL="2089843" lvl="3" indent="-261230">
              <a:spcBef>
                <a:spcPts val="686"/>
              </a:spcBef>
              <a:buClr>
                <a:srgbClr val="000000"/>
              </a:buClr>
              <a:buSzPct val="75000"/>
              <a:buFont typeface="Symbol" charset="2"/>
              <a:buChar char=""/>
            </a:pPr>
            <a:r>
              <a:rPr lang="en-US" sz="2419" b="0" strike="noStrike" spc="-1">
                <a:solidFill>
                  <a:srgbClr val="000000"/>
                </a:solidFill>
                <a:latin typeface="Arial"/>
              </a:rPr>
              <a:t>Fourth Outline Level</a:t>
            </a:r>
          </a:p>
          <a:p>
            <a:pPr marL="2612304" lvl="4" indent="-261230">
              <a:spcBef>
                <a:spcPts val="342"/>
              </a:spcBef>
              <a:buClr>
                <a:srgbClr val="000000"/>
              </a:buClr>
              <a:buSzPct val="45000"/>
              <a:buFont typeface="Wingdings" charset="2"/>
              <a:buChar char=""/>
            </a:pPr>
            <a:r>
              <a:rPr lang="en-US" sz="2419" b="0" strike="noStrike" spc="-1">
                <a:solidFill>
                  <a:srgbClr val="000000"/>
                </a:solidFill>
                <a:latin typeface="Arial"/>
              </a:rPr>
              <a:t>Fifth Outline Level</a:t>
            </a:r>
          </a:p>
          <a:p>
            <a:pPr marL="3134765" lvl="5" indent="-261230">
              <a:spcBef>
                <a:spcPts val="342"/>
              </a:spcBef>
              <a:buClr>
                <a:srgbClr val="000000"/>
              </a:buClr>
              <a:buSzPct val="45000"/>
              <a:buFont typeface="Wingdings" charset="2"/>
              <a:buChar char=""/>
            </a:pPr>
            <a:r>
              <a:rPr lang="en-US" sz="2419" b="0" strike="noStrike" spc="-1">
                <a:solidFill>
                  <a:srgbClr val="000000"/>
                </a:solidFill>
                <a:latin typeface="Arial"/>
              </a:rPr>
              <a:t>Sixth Outline Level</a:t>
            </a:r>
          </a:p>
          <a:p>
            <a:pPr marL="3657226" lvl="6" indent="-261230">
              <a:spcBef>
                <a:spcPts val="342"/>
              </a:spcBef>
              <a:buClr>
                <a:srgbClr val="000000"/>
              </a:buClr>
              <a:buSzPct val="45000"/>
              <a:buFont typeface="Wingdings" charset="2"/>
              <a:buChar char=""/>
            </a:pPr>
            <a:r>
              <a:rPr lang="en-US" sz="2419" b="0" strike="noStrike" spc="-1">
                <a:solidFill>
                  <a:srgbClr val="000000"/>
                </a:solidFill>
                <a:latin typeface="Arial"/>
              </a:rPr>
              <a:t>Seventh Outline Level</a:t>
            </a:r>
          </a:p>
        </p:txBody>
      </p:sp>
      <p:sp>
        <p:nvSpPr>
          <p:cNvPr id="2" name="PlaceHolder 3"/>
          <p:cNvSpPr>
            <a:spLocks noGrp="1"/>
          </p:cNvSpPr>
          <p:nvPr>
            <p:ph type="dt" idx="1"/>
          </p:nvPr>
        </p:nvSpPr>
        <p:spPr>
          <a:xfrm>
            <a:off x="609562" y="6246923"/>
            <a:ext cx="2840124" cy="472394"/>
          </a:xfrm>
          <a:prstGeom prst="rect">
            <a:avLst/>
          </a:prstGeom>
          <a:noFill/>
          <a:ln w="0">
            <a:noFill/>
          </a:ln>
        </p:spPr>
        <p:txBody>
          <a:bodyPr lIns="0" tIns="0" rIns="0" bIns="0" anchor="t">
            <a:noAutofit/>
          </a:bodyPr>
          <a:lstStyle>
            <a:lvl1pPr indent="0">
              <a:buNone/>
              <a:defRPr lang="en-US" sz="1693" b="0" strike="noStrike" spc="-1">
                <a:solidFill>
                  <a:srgbClr val="000000"/>
                </a:solidFill>
                <a:latin typeface="Times New Roman"/>
              </a:defRPr>
            </a:lvl1pPr>
          </a:lstStyle>
          <a:p>
            <a:r>
              <a:rPr lang="en-AU"/>
              <a:t>&lt;date/time&gt;</a:t>
            </a:r>
          </a:p>
        </p:txBody>
      </p:sp>
      <p:sp>
        <p:nvSpPr>
          <p:cNvPr id="3" name="PlaceHolder 4"/>
          <p:cNvSpPr>
            <a:spLocks noGrp="1"/>
          </p:cNvSpPr>
          <p:nvPr>
            <p:ph type="ftr" idx="2"/>
          </p:nvPr>
        </p:nvSpPr>
        <p:spPr>
          <a:xfrm>
            <a:off x="4169405" y="6246923"/>
            <a:ext cx="3864189" cy="472394"/>
          </a:xfrm>
          <a:prstGeom prst="rect">
            <a:avLst/>
          </a:prstGeom>
          <a:noFill/>
          <a:ln w="0">
            <a:noFill/>
          </a:ln>
        </p:spPr>
        <p:txBody>
          <a:bodyPr lIns="0" tIns="0" rIns="0" bIns="0" anchor="t">
            <a:noAutofit/>
          </a:bodyPr>
          <a:lstStyle>
            <a:lvl1pPr indent="0" algn="ctr">
              <a:buNone/>
              <a:defRPr lang="en-US" sz="1693" b="0" strike="noStrike" spc="-1">
                <a:solidFill>
                  <a:srgbClr val="000000"/>
                </a:solidFill>
                <a:latin typeface="Times New Roman"/>
              </a:defRPr>
            </a:lvl1pPr>
          </a:lstStyle>
          <a:p>
            <a:r>
              <a:rPr lang="en-AU"/>
              <a:t>&lt;footer&gt;</a:t>
            </a:r>
          </a:p>
        </p:txBody>
      </p:sp>
      <p:sp>
        <p:nvSpPr>
          <p:cNvPr id="4" name="PlaceHolder 5"/>
          <p:cNvSpPr>
            <a:spLocks noGrp="1"/>
          </p:cNvSpPr>
          <p:nvPr>
            <p:ph type="sldNum" idx="3"/>
          </p:nvPr>
        </p:nvSpPr>
        <p:spPr>
          <a:xfrm>
            <a:off x="8741122" y="6246923"/>
            <a:ext cx="2840124" cy="472394"/>
          </a:xfrm>
          <a:prstGeom prst="rect">
            <a:avLst/>
          </a:prstGeom>
          <a:noFill/>
          <a:ln w="0">
            <a:noFill/>
          </a:ln>
        </p:spPr>
        <p:txBody>
          <a:bodyPr lIns="0" tIns="0" rIns="0" bIns="0" anchor="t">
            <a:noAutofit/>
          </a:bodyPr>
          <a:lstStyle>
            <a:lvl1pPr indent="0" algn="r">
              <a:buNone/>
              <a:defRPr lang="en-US" sz="1693" b="0" strike="noStrike" spc="-1">
                <a:solidFill>
                  <a:srgbClr val="000000"/>
                </a:solidFill>
                <a:latin typeface="Times New Roman"/>
              </a:defRPr>
            </a:lvl1pPr>
          </a:lstStyle>
          <a:p>
            <a:fld id="{997CF1F5-8CCD-4C4B-918B-D0C807A785C4}" type="slidenum">
              <a:rPr lang="en-AU" smtClean="0"/>
              <a:pPr/>
              <a:t>‹#›</a:t>
            </a:fld>
            <a:endParaRPr lang="en-AU"/>
          </a:p>
        </p:txBody>
      </p:sp>
    </p:spTree>
    <p:extLst>
      <p:ext uri="{BB962C8B-B14F-4D97-AF65-F5344CB8AC3E}">
        <p14:creationId xmlns:p14="http://schemas.microsoft.com/office/powerpoint/2010/main" val="373171906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Lst>
  <p:txStyles>
    <p:titleStyle>
      <a:lvl1pPr indent="0" algn="ctr" defTabSz="1105875" rtl="0" eaLnBrk="1" latinLnBrk="0" hangingPunct="1">
        <a:lnSpc>
          <a:spcPct val="90000"/>
        </a:lnSpc>
        <a:spcBef>
          <a:spcPct val="0"/>
        </a:spcBef>
        <a:buNone/>
        <a:defRPr sz="5321" kern="1200">
          <a:solidFill>
            <a:schemeClr val="tx1"/>
          </a:solidFill>
          <a:latin typeface="+mj-lt"/>
          <a:ea typeface="+mj-ea"/>
          <a:cs typeface="+mj-cs"/>
        </a:defRPr>
      </a:lvl1pPr>
    </p:titleStyle>
    <p:bodyStyle>
      <a:lvl1pPr marL="522461" indent="-391846" algn="l" defTabSz="1105875" rtl="0" eaLnBrk="1" latinLnBrk="0" hangingPunct="1">
        <a:lnSpc>
          <a:spcPct val="90000"/>
        </a:lnSpc>
        <a:spcBef>
          <a:spcPts val="1714"/>
        </a:spcBef>
        <a:buClr>
          <a:srgbClr val="000000"/>
        </a:buClr>
        <a:buSzPct val="45000"/>
        <a:buFont typeface="Wingdings" charset="2"/>
        <a:buChar char=""/>
        <a:defRPr sz="3386" kern="1200">
          <a:solidFill>
            <a:schemeClr val="tx1"/>
          </a:solidFill>
          <a:latin typeface="+mn-lt"/>
          <a:ea typeface="+mn-ea"/>
          <a:cs typeface="+mn-cs"/>
        </a:defRPr>
      </a:lvl1pPr>
      <a:lvl2pPr marL="829407" indent="-276469" algn="l" defTabSz="1105875" rtl="0" eaLnBrk="1" latinLnBrk="0" hangingPunct="1">
        <a:lnSpc>
          <a:spcPct val="90000"/>
        </a:lnSpc>
        <a:spcBef>
          <a:spcPts val="605"/>
        </a:spcBef>
        <a:buFont typeface="Arial" panose="020B0604020202020204" pitchFamily="34" charset="0"/>
        <a:buChar char="•"/>
        <a:defRPr sz="2903" kern="1200">
          <a:solidFill>
            <a:schemeClr val="tx1"/>
          </a:solidFill>
          <a:latin typeface="+mn-lt"/>
          <a:ea typeface="+mn-ea"/>
          <a:cs typeface="+mn-cs"/>
        </a:defRPr>
      </a:lvl2pPr>
      <a:lvl3pPr marL="1382344" indent="-276469" algn="l" defTabSz="1105875" rtl="0" eaLnBrk="1" latinLnBrk="0" hangingPunct="1">
        <a:lnSpc>
          <a:spcPct val="90000"/>
        </a:lnSpc>
        <a:spcBef>
          <a:spcPts val="605"/>
        </a:spcBef>
        <a:buFont typeface="Arial" panose="020B0604020202020204" pitchFamily="34" charset="0"/>
        <a:buChar char="•"/>
        <a:defRPr sz="2419" kern="1200">
          <a:solidFill>
            <a:schemeClr val="tx1"/>
          </a:solidFill>
          <a:latin typeface="+mn-lt"/>
          <a:ea typeface="+mn-ea"/>
          <a:cs typeface="+mn-cs"/>
        </a:defRPr>
      </a:lvl3pPr>
      <a:lvl4pPr marL="1935282"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4pPr>
      <a:lvl5pPr marL="248822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5pPr>
      <a:lvl6pPr marL="3041157"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6pPr>
      <a:lvl7pPr marL="3594095"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7pPr>
      <a:lvl8pPr marL="4147033"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8pPr>
      <a:lvl9pPr marL="4699970" indent="-276469" algn="l" defTabSz="1105875" rtl="0" eaLnBrk="1" latinLnBrk="0" hangingPunct="1">
        <a:lnSpc>
          <a:spcPct val="90000"/>
        </a:lnSpc>
        <a:spcBef>
          <a:spcPts val="605"/>
        </a:spcBef>
        <a:buFont typeface="Arial" panose="020B0604020202020204" pitchFamily="34" charset="0"/>
        <a:buChar char="•"/>
        <a:defRPr sz="2177" kern="1200">
          <a:solidFill>
            <a:schemeClr val="tx1"/>
          </a:solidFill>
          <a:latin typeface="+mn-lt"/>
          <a:ea typeface="+mn-ea"/>
          <a:cs typeface="+mn-cs"/>
        </a:defRPr>
      </a:lvl9pPr>
    </p:bodyStyle>
    <p:otherStyle>
      <a:defPPr>
        <a:defRPr lang="en-US"/>
      </a:defPPr>
      <a:lvl1pPr marL="0" algn="l" defTabSz="1105875" rtl="0" eaLnBrk="1" latinLnBrk="0" hangingPunct="1">
        <a:defRPr sz="2177" kern="1200">
          <a:solidFill>
            <a:schemeClr val="tx1"/>
          </a:solidFill>
          <a:latin typeface="+mn-lt"/>
          <a:ea typeface="+mn-ea"/>
          <a:cs typeface="+mn-cs"/>
        </a:defRPr>
      </a:lvl1pPr>
      <a:lvl2pPr marL="552938" algn="l" defTabSz="1105875" rtl="0" eaLnBrk="1" latinLnBrk="0" hangingPunct="1">
        <a:defRPr sz="2177" kern="1200">
          <a:solidFill>
            <a:schemeClr val="tx1"/>
          </a:solidFill>
          <a:latin typeface="+mn-lt"/>
          <a:ea typeface="+mn-ea"/>
          <a:cs typeface="+mn-cs"/>
        </a:defRPr>
      </a:lvl2pPr>
      <a:lvl3pPr marL="1105875" algn="l" defTabSz="1105875" rtl="0" eaLnBrk="1" latinLnBrk="0" hangingPunct="1">
        <a:defRPr sz="2177" kern="1200">
          <a:solidFill>
            <a:schemeClr val="tx1"/>
          </a:solidFill>
          <a:latin typeface="+mn-lt"/>
          <a:ea typeface="+mn-ea"/>
          <a:cs typeface="+mn-cs"/>
        </a:defRPr>
      </a:lvl3pPr>
      <a:lvl4pPr marL="1658813" algn="l" defTabSz="1105875" rtl="0" eaLnBrk="1" latinLnBrk="0" hangingPunct="1">
        <a:defRPr sz="2177" kern="1200">
          <a:solidFill>
            <a:schemeClr val="tx1"/>
          </a:solidFill>
          <a:latin typeface="+mn-lt"/>
          <a:ea typeface="+mn-ea"/>
          <a:cs typeface="+mn-cs"/>
        </a:defRPr>
      </a:lvl4pPr>
      <a:lvl5pPr marL="2211751" algn="l" defTabSz="1105875" rtl="0" eaLnBrk="1" latinLnBrk="0" hangingPunct="1">
        <a:defRPr sz="2177" kern="1200">
          <a:solidFill>
            <a:schemeClr val="tx1"/>
          </a:solidFill>
          <a:latin typeface="+mn-lt"/>
          <a:ea typeface="+mn-ea"/>
          <a:cs typeface="+mn-cs"/>
        </a:defRPr>
      </a:lvl5pPr>
      <a:lvl6pPr marL="2764688" algn="l" defTabSz="1105875" rtl="0" eaLnBrk="1" latinLnBrk="0" hangingPunct="1">
        <a:defRPr sz="2177" kern="1200">
          <a:solidFill>
            <a:schemeClr val="tx1"/>
          </a:solidFill>
          <a:latin typeface="+mn-lt"/>
          <a:ea typeface="+mn-ea"/>
          <a:cs typeface="+mn-cs"/>
        </a:defRPr>
      </a:lvl6pPr>
      <a:lvl7pPr marL="3317626" algn="l" defTabSz="1105875" rtl="0" eaLnBrk="1" latinLnBrk="0" hangingPunct="1">
        <a:defRPr sz="2177" kern="1200">
          <a:solidFill>
            <a:schemeClr val="tx1"/>
          </a:solidFill>
          <a:latin typeface="+mn-lt"/>
          <a:ea typeface="+mn-ea"/>
          <a:cs typeface="+mn-cs"/>
        </a:defRPr>
      </a:lvl7pPr>
      <a:lvl8pPr marL="3870564" algn="l" defTabSz="1105875" rtl="0" eaLnBrk="1" latinLnBrk="0" hangingPunct="1">
        <a:defRPr sz="2177" kern="1200">
          <a:solidFill>
            <a:schemeClr val="tx1"/>
          </a:solidFill>
          <a:latin typeface="+mn-lt"/>
          <a:ea typeface="+mn-ea"/>
          <a:cs typeface="+mn-cs"/>
        </a:defRPr>
      </a:lvl8pPr>
      <a:lvl9pPr marL="4423501" algn="l" defTabSz="1105875" rtl="0" eaLnBrk="1" latinLnBrk="0" hangingPunct="1">
        <a:defRPr sz="21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57.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emf"/><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5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emf"/></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microsoft.com/office/2007/relationships/media" Target="../media/media2.mp4"/><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video" Target="../media/media1.mp4"/><Relationship Id="rId16" Type="http://schemas.openxmlformats.org/officeDocument/2006/relationships/image" Target="../media/image75.png"/><Relationship Id="rId1" Type="http://schemas.microsoft.com/office/2007/relationships/media" Target="../media/media1.mp4"/><Relationship Id="rId6" Type="http://schemas.openxmlformats.org/officeDocument/2006/relationships/notesSlide" Target="../notesSlides/notesSlide6.xml"/><Relationship Id="rId11" Type="http://schemas.openxmlformats.org/officeDocument/2006/relationships/image" Target="../media/image70.png"/><Relationship Id="rId5" Type="http://schemas.openxmlformats.org/officeDocument/2006/relationships/slideLayout" Target="../slideLayouts/slideLayout80.xml"/><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video" Target="../media/media2.mp4"/><Relationship Id="rId9" Type="http://schemas.openxmlformats.org/officeDocument/2006/relationships/image" Target="../media/image68.png"/><Relationship Id="rId14" Type="http://schemas.openxmlformats.org/officeDocument/2006/relationships/image" Target="../media/image73.png"/></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emf"/><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image" Target="../media/image29.png"/><Relationship Id="rId11" Type="http://schemas.openxmlformats.org/officeDocument/2006/relationships/image" Target="../media/image34.jp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jpe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F7B6DC4-B012-1EA8-A3CA-9C215878A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7120"/>
            <a:ext cx="12122167" cy="57438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54ADF0E-21C3-191F-329F-30C06A4D359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80844" y="138817"/>
            <a:ext cx="8141323" cy="4396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2BB7CC87-AFF4-2C45-AF96-2C22EF4143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1329" y="-2273502"/>
            <a:ext cx="12192001" cy="12441382"/>
          </a:xfrm>
          <a:prstGeom prst="rect">
            <a:avLst/>
          </a:prstGeom>
        </p:spPr>
      </p:pic>
      <p:sp>
        <p:nvSpPr>
          <p:cNvPr id="33" name="Freeform 32">
            <a:extLst>
              <a:ext uri="{FF2B5EF4-FFF2-40B4-BE49-F238E27FC236}">
                <a16:creationId xmlns:a16="http://schemas.microsoft.com/office/drawing/2014/main" id="{C0EE5637-2FF0-9BCF-C443-B8DA49A03944}"/>
              </a:ext>
            </a:extLst>
          </p:cNvPr>
          <p:cNvSpPr/>
          <p:nvPr/>
        </p:nvSpPr>
        <p:spPr>
          <a:xfrm>
            <a:off x="-2" y="-6867"/>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8098528 w 12192000"/>
              <a:gd name="connsiteY5" fmla="*/ 1944547 h 6858000"/>
              <a:gd name="connsiteX6" fmla="*/ 7887442 w 12192000"/>
              <a:gd name="connsiteY6" fmla="*/ 2155633 h 6858000"/>
              <a:gd name="connsiteX7" fmla="*/ 7887442 w 12192000"/>
              <a:gd name="connsiteY7" fmla="*/ 5489447 h 6858000"/>
              <a:gd name="connsiteX8" fmla="*/ 8098528 w 12192000"/>
              <a:gd name="connsiteY8" fmla="*/ 5700533 h 6858000"/>
              <a:gd name="connsiteX9" fmla="*/ 11432342 w 12192000"/>
              <a:gd name="connsiteY9" fmla="*/ 5700533 h 6858000"/>
              <a:gd name="connsiteX10" fmla="*/ 11643428 w 12192000"/>
              <a:gd name="connsiteY10" fmla="*/ 5489447 h 6858000"/>
              <a:gd name="connsiteX11" fmla="*/ 11643428 w 12192000"/>
              <a:gd name="connsiteY11" fmla="*/ 2155633 h 6858000"/>
              <a:gd name="connsiteX12" fmla="*/ 11432342 w 12192000"/>
              <a:gd name="connsiteY12" fmla="*/ 1944547 h 6858000"/>
              <a:gd name="connsiteX13" fmla="*/ 8098528 w 12192000"/>
              <a:gd name="connsiteY13" fmla="*/ 19445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858000"/>
                </a:lnTo>
                <a:lnTo>
                  <a:pt x="0" y="6858000"/>
                </a:lnTo>
                <a:lnTo>
                  <a:pt x="0" y="0"/>
                </a:lnTo>
                <a:close/>
                <a:moveTo>
                  <a:pt x="8098528" y="1944547"/>
                </a:moveTo>
                <a:cubicBezTo>
                  <a:pt x="7981948" y="1944547"/>
                  <a:pt x="7887442" y="2039053"/>
                  <a:pt x="7887442" y="2155633"/>
                </a:cubicBezTo>
                <a:lnTo>
                  <a:pt x="7887442" y="5489447"/>
                </a:lnTo>
                <a:cubicBezTo>
                  <a:pt x="7887442" y="5606027"/>
                  <a:pt x="7981948" y="5700533"/>
                  <a:pt x="8098528" y="5700533"/>
                </a:cubicBezTo>
                <a:lnTo>
                  <a:pt x="11432342" y="5700533"/>
                </a:lnTo>
                <a:cubicBezTo>
                  <a:pt x="11548922" y="5700533"/>
                  <a:pt x="11643428" y="5606027"/>
                  <a:pt x="11643428" y="5489447"/>
                </a:cubicBezTo>
                <a:lnTo>
                  <a:pt x="11643428" y="2155633"/>
                </a:lnTo>
                <a:cubicBezTo>
                  <a:pt x="11643428" y="2039053"/>
                  <a:pt x="11548922" y="1944547"/>
                  <a:pt x="11432342" y="1944547"/>
                </a:cubicBezTo>
                <a:lnTo>
                  <a:pt x="8098528" y="1944547"/>
                </a:lnTo>
                <a:close/>
              </a:path>
            </a:pathLst>
          </a:custGeom>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57A281F-FA4F-B305-0B6A-6425C68AC32C}"/>
              </a:ext>
            </a:extLst>
          </p:cNvPr>
          <p:cNvSpPr/>
          <p:nvPr/>
        </p:nvSpPr>
        <p:spPr>
          <a:xfrm>
            <a:off x="7758760" y="1605328"/>
            <a:ext cx="4042611" cy="417495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andom">
            <a:extLst>
              <a:ext uri="{FF2B5EF4-FFF2-40B4-BE49-F238E27FC236}">
                <a16:creationId xmlns:a16="http://schemas.microsoft.com/office/drawing/2014/main" id="{DC21A7DB-B884-36B3-897E-5F0CFF713F8A}"/>
              </a:ext>
            </a:extLst>
          </p:cNvPr>
          <p:cNvSpPr txBox="1"/>
          <p:nvPr/>
        </p:nvSpPr>
        <p:spPr>
          <a:xfrm>
            <a:off x="8236734" y="945892"/>
            <a:ext cx="2787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Random</a:t>
            </a:r>
          </a:p>
        </p:txBody>
      </p:sp>
      <p:sp>
        <p:nvSpPr>
          <p:cNvPr id="38" name="Dispersed">
            <a:extLst>
              <a:ext uri="{FF2B5EF4-FFF2-40B4-BE49-F238E27FC236}">
                <a16:creationId xmlns:a16="http://schemas.microsoft.com/office/drawing/2014/main" id="{EA71593C-2BB2-FC12-18EA-F391DAED819C}"/>
              </a:ext>
            </a:extLst>
          </p:cNvPr>
          <p:cNvSpPr txBox="1"/>
          <p:nvPr/>
        </p:nvSpPr>
        <p:spPr>
          <a:xfrm>
            <a:off x="8236734" y="945892"/>
            <a:ext cx="2787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Dispersed</a:t>
            </a:r>
          </a:p>
        </p:txBody>
      </p:sp>
      <p:sp>
        <p:nvSpPr>
          <p:cNvPr id="39" name="Localised">
            <a:extLst>
              <a:ext uri="{FF2B5EF4-FFF2-40B4-BE49-F238E27FC236}">
                <a16:creationId xmlns:a16="http://schemas.microsoft.com/office/drawing/2014/main" id="{AE43983A-5027-3795-296D-364AD45740AF}"/>
              </a:ext>
            </a:extLst>
          </p:cNvPr>
          <p:cNvSpPr txBox="1"/>
          <p:nvPr/>
        </p:nvSpPr>
        <p:spPr>
          <a:xfrm>
            <a:off x="8239288" y="945892"/>
            <a:ext cx="27876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Localised</a:t>
            </a:r>
            <a:endPar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A47B443F-FDB2-A743-6925-7890AC241336}"/>
              </a:ext>
            </a:extLst>
          </p:cNvPr>
          <p:cNvPicPr>
            <a:picLocks noChangeAspect="1"/>
          </p:cNvPicPr>
          <p:nvPr/>
        </p:nvPicPr>
        <p:blipFill>
          <a:blip r:embed="rId4"/>
          <a:stretch>
            <a:fillRect/>
          </a:stretch>
        </p:blipFill>
        <p:spPr>
          <a:xfrm>
            <a:off x="4771809" y="465024"/>
            <a:ext cx="2348828" cy="5792815"/>
          </a:xfrm>
          <a:prstGeom prst="rect">
            <a:avLst/>
          </a:prstGeom>
        </p:spPr>
      </p:pic>
      <p:pic>
        <p:nvPicPr>
          <p:cNvPr id="6" name="Picture 5">
            <a:extLst>
              <a:ext uri="{FF2B5EF4-FFF2-40B4-BE49-F238E27FC236}">
                <a16:creationId xmlns:a16="http://schemas.microsoft.com/office/drawing/2014/main" id="{E51D7125-7A0B-537D-F74E-EC0C4B60F45B}"/>
              </a:ext>
            </a:extLst>
          </p:cNvPr>
          <p:cNvPicPr>
            <a:picLocks noChangeAspect="1"/>
          </p:cNvPicPr>
          <p:nvPr/>
        </p:nvPicPr>
        <p:blipFill rotWithShape="1">
          <a:blip r:embed="rId5"/>
          <a:srcRect l="33566" t="31605" r="7326" b="26228"/>
          <a:stretch/>
        </p:blipFill>
        <p:spPr>
          <a:xfrm>
            <a:off x="-345571" y="-6868"/>
            <a:ext cx="3006562" cy="2475060"/>
          </a:xfrm>
          <a:prstGeom prst="rect">
            <a:avLst/>
          </a:prstGeom>
          <a:gradFill>
            <a:gsLst>
              <a:gs pos="0">
                <a:schemeClr val="accent1">
                  <a:lumMod val="5000"/>
                  <a:lumOff val="95000"/>
                </a:schemeClr>
              </a:gs>
              <a:gs pos="15000">
                <a:schemeClr val="accent1">
                  <a:lumMod val="45000"/>
                  <a:lumOff val="55000"/>
                </a:schemeClr>
              </a:gs>
              <a:gs pos="7000">
                <a:schemeClr val="accent1">
                  <a:lumMod val="45000"/>
                  <a:lumOff val="55000"/>
                </a:schemeClr>
              </a:gs>
              <a:gs pos="100000">
                <a:schemeClr val="tx1"/>
              </a:gs>
            </a:gsLst>
            <a:lin ang="5400000" scaled="1"/>
          </a:gradFill>
        </p:spPr>
      </p:pic>
      <p:sp>
        <p:nvSpPr>
          <p:cNvPr id="7" name="Rectangle 6">
            <a:extLst>
              <a:ext uri="{FF2B5EF4-FFF2-40B4-BE49-F238E27FC236}">
                <a16:creationId xmlns:a16="http://schemas.microsoft.com/office/drawing/2014/main" id="{32184306-BF49-FA1F-561D-A6EF654DABE9}"/>
              </a:ext>
            </a:extLst>
          </p:cNvPr>
          <p:cNvSpPr/>
          <p:nvPr/>
        </p:nvSpPr>
        <p:spPr>
          <a:xfrm>
            <a:off x="-3" y="0"/>
            <a:ext cx="3381776" cy="2468192"/>
          </a:xfrm>
          <a:prstGeom prst="rect">
            <a:avLst/>
          </a:prstGeom>
          <a:gradFill>
            <a:gsLst>
              <a:gs pos="36000">
                <a:schemeClr val="tx1">
                  <a:alpha val="3000"/>
                </a:schemeClr>
              </a:gs>
              <a:gs pos="77000">
                <a:schemeClr val="tx1">
                  <a:lumMod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6BDC436D-8513-A5D2-E2E8-1598BF0BCAEE}"/>
              </a:ext>
            </a:extLst>
          </p:cNvPr>
          <p:cNvPicPr>
            <a:picLocks noChangeAspect="1"/>
          </p:cNvPicPr>
          <p:nvPr/>
        </p:nvPicPr>
        <p:blipFill>
          <a:blip r:embed="rId6"/>
          <a:stretch>
            <a:fillRect/>
          </a:stretch>
        </p:blipFill>
        <p:spPr>
          <a:xfrm>
            <a:off x="666995" y="1552234"/>
            <a:ext cx="3381775" cy="4748660"/>
          </a:xfrm>
          <a:prstGeom prst="rect">
            <a:avLst/>
          </a:prstGeom>
        </p:spPr>
      </p:pic>
    </p:spTree>
    <p:extLst>
      <p:ext uri="{BB962C8B-B14F-4D97-AF65-F5344CB8AC3E}">
        <p14:creationId xmlns:p14="http://schemas.microsoft.com/office/powerpoint/2010/main" val="62808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1000" fill="hold"/>
                                        <p:tgtEl>
                                          <p:spTgt spid="35"/>
                                        </p:tgtEl>
                                      </p:cBhvr>
                                      <p:by x="27000" y="27000"/>
                                    </p:animScale>
                                  </p:childTnLst>
                                </p:cTn>
                              </p:par>
                              <p:par>
                                <p:cTn id="21" presetID="1" presetClass="exit" presetSubtype="0" fill="hold" grpId="1" nodeType="withEffect">
                                  <p:stCondLst>
                                    <p:cond delay="0"/>
                                  </p:stCondLst>
                                  <p:childTnLst>
                                    <p:set>
                                      <p:cBhvr>
                                        <p:cTn id="22" dur="1" fill="hold">
                                          <p:stCondLst>
                                            <p:cond delay="0"/>
                                          </p:stCondLst>
                                        </p:cTn>
                                        <p:tgtEl>
                                          <p:spTgt spid="37"/>
                                        </p:tgtEl>
                                        <p:attrNameLst>
                                          <p:attrName>style.visibility</p:attrName>
                                        </p:attrNameLst>
                                      </p:cBhvr>
                                      <p:to>
                                        <p:strVal val="hidden"/>
                                      </p:to>
                                    </p:set>
                                  </p:childTnLst>
                                </p:cTn>
                              </p:par>
                              <p:par>
                                <p:cTn id="23" presetID="9"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dissolve">
                                      <p:cBhvr>
                                        <p:cTn id="25" dur="10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fill="hold" nodeType="clickEffect">
                                  <p:stCondLst>
                                    <p:cond delay="0"/>
                                  </p:stCondLst>
                                  <p:childTnLst>
                                    <p:animMotion origin="layout" path="M 1.66667E-6 -4.07407E-6 L -0.07084 0.09583 " pathEditMode="relative" rAng="0" ptsTypes="AA">
                                      <p:cBhvr>
                                        <p:cTn id="29" dur="1000" fill="hold"/>
                                        <p:tgtEl>
                                          <p:spTgt spid="35"/>
                                        </p:tgtEl>
                                        <p:attrNameLst>
                                          <p:attrName>ppt_x</p:attrName>
                                          <p:attrName>ppt_y</p:attrName>
                                        </p:attrNameLst>
                                      </p:cBhvr>
                                      <p:rCtr x="-3555" y="4907"/>
                                    </p:animMotion>
                                  </p:childTnLst>
                                </p:cTn>
                              </p:par>
                              <p:par>
                                <p:cTn id="30" presetID="6" presetClass="emph" presetSubtype="0" fill="hold" nodeType="withEffect">
                                  <p:stCondLst>
                                    <p:cond delay="0"/>
                                  </p:stCondLst>
                                  <p:childTnLst>
                                    <p:animScale>
                                      <p:cBhvr>
                                        <p:cTn id="31" dur="1000" fill="hold"/>
                                        <p:tgtEl>
                                          <p:spTgt spid="35"/>
                                        </p:tgtEl>
                                      </p:cBhvr>
                                      <p:by x="50000" y="50000"/>
                                    </p:animScale>
                                  </p:childTnLst>
                                </p:cTn>
                              </p:par>
                              <p:par>
                                <p:cTn id="32" presetID="1" presetClass="exit" presetSubtype="0" fill="hold" grpId="1" nodeType="withEffect">
                                  <p:stCondLst>
                                    <p:cond delay="0"/>
                                  </p:stCondLst>
                                  <p:childTnLst>
                                    <p:set>
                                      <p:cBhvr>
                                        <p:cTn id="33" dur="1" fill="hold">
                                          <p:stCondLst>
                                            <p:cond delay="0"/>
                                          </p:stCondLst>
                                        </p:cTn>
                                        <p:tgtEl>
                                          <p:spTgt spid="38"/>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dissolve">
                                      <p:cBhvr>
                                        <p:cTn id="3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7" grpId="1"/>
      <p:bldP spid="38" grpId="0"/>
      <p:bldP spid="38" grpId="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89844D7C-9C25-E9F6-77A5-840A86FAE24D}"/>
              </a:ext>
            </a:extLst>
          </p:cNvPr>
          <p:cNvGrpSpPr/>
          <p:nvPr/>
        </p:nvGrpSpPr>
        <p:grpSpPr>
          <a:xfrm>
            <a:off x="557467" y="4765773"/>
            <a:ext cx="2321825" cy="2029562"/>
            <a:chOff x="6453715" y="1125835"/>
            <a:chExt cx="3037417" cy="2423968"/>
          </a:xfrm>
        </p:grpSpPr>
        <p:pic>
          <p:nvPicPr>
            <p:cNvPr id="8" name="Picture 7">
              <a:extLst>
                <a:ext uri="{FF2B5EF4-FFF2-40B4-BE49-F238E27FC236}">
                  <a16:creationId xmlns:a16="http://schemas.microsoft.com/office/drawing/2014/main" id="{0F2645C2-5EB2-A84C-90F9-08B24DD586E6}"/>
                </a:ext>
              </a:extLst>
            </p:cNvPr>
            <p:cNvPicPr>
              <a:picLocks noChangeAspect="1"/>
            </p:cNvPicPr>
            <p:nvPr/>
          </p:nvPicPr>
          <p:blipFill rotWithShape="1">
            <a:blip r:embed="rId3"/>
            <a:srcRect l="23021" t="33835" r="35879" b="37809"/>
            <a:stretch/>
          </p:blipFill>
          <p:spPr>
            <a:xfrm>
              <a:off x="6453715" y="1157368"/>
              <a:ext cx="3037417" cy="2392435"/>
            </a:xfrm>
            <a:prstGeom prst="rect">
              <a:avLst/>
            </a:prstGeom>
          </p:spPr>
        </p:pic>
        <p:sp>
          <p:nvSpPr>
            <p:cNvPr id="12" name="TextBox 11">
              <a:extLst>
                <a:ext uri="{FF2B5EF4-FFF2-40B4-BE49-F238E27FC236}">
                  <a16:creationId xmlns:a16="http://schemas.microsoft.com/office/drawing/2014/main" id="{F92F0497-223C-5445-B730-6EB5705927FA}"/>
                </a:ext>
              </a:extLst>
            </p:cNvPr>
            <p:cNvSpPr txBox="1"/>
            <p:nvPr/>
          </p:nvSpPr>
          <p:spPr>
            <a:xfrm>
              <a:off x="6764190" y="1125835"/>
              <a:ext cx="2466673" cy="376313"/>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Single cell capture</a:t>
              </a:r>
            </a:p>
          </p:txBody>
        </p:sp>
      </p:grpSp>
      <p:grpSp>
        <p:nvGrpSpPr>
          <p:cNvPr id="36" name="Group 35">
            <a:extLst>
              <a:ext uri="{FF2B5EF4-FFF2-40B4-BE49-F238E27FC236}">
                <a16:creationId xmlns:a16="http://schemas.microsoft.com/office/drawing/2014/main" id="{0EF0F5F3-7B7F-0CF3-1751-129B1DC6E823}"/>
              </a:ext>
            </a:extLst>
          </p:cNvPr>
          <p:cNvGrpSpPr/>
          <p:nvPr/>
        </p:nvGrpSpPr>
        <p:grpSpPr>
          <a:xfrm>
            <a:off x="60079" y="2659818"/>
            <a:ext cx="3211699" cy="2075434"/>
            <a:chOff x="-917723" y="1104189"/>
            <a:chExt cx="3211699" cy="2075434"/>
          </a:xfrm>
        </p:grpSpPr>
        <p:sp>
          <p:nvSpPr>
            <p:cNvPr id="16" name="TextBox 15">
              <a:extLst>
                <a:ext uri="{FF2B5EF4-FFF2-40B4-BE49-F238E27FC236}">
                  <a16:creationId xmlns:a16="http://schemas.microsoft.com/office/drawing/2014/main" id="{01FDD2E7-FE7C-614C-B5E5-7DDAD2BA1462}"/>
                </a:ext>
              </a:extLst>
            </p:cNvPr>
            <p:cNvSpPr txBox="1"/>
            <p:nvPr/>
          </p:nvSpPr>
          <p:spPr>
            <a:xfrm>
              <a:off x="-820600" y="1258579"/>
              <a:ext cx="1198119"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Cancer</a:t>
              </a:r>
            </a:p>
          </p:txBody>
        </p:sp>
        <p:sp>
          <p:nvSpPr>
            <p:cNvPr id="17" name="TextBox 16">
              <a:extLst>
                <a:ext uri="{FF2B5EF4-FFF2-40B4-BE49-F238E27FC236}">
                  <a16:creationId xmlns:a16="http://schemas.microsoft.com/office/drawing/2014/main" id="{9586B77C-2EDA-6F4F-9380-39B478650284}"/>
                </a:ext>
              </a:extLst>
            </p:cNvPr>
            <p:cNvSpPr txBox="1"/>
            <p:nvPr/>
          </p:nvSpPr>
          <p:spPr>
            <a:xfrm>
              <a:off x="590963" y="1104189"/>
              <a:ext cx="1692701"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Breakdown of tissue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using enzymes</a:t>
              </a:r>
            </a:p>
          </p:txBody>
        </p:sp>
        <p:pic>
          <p:nvPicPr>
            <p:cNvPr id="25" name="Picture 24">
              <a:extLst>
                <a:ext uri="{FF2B5EF4-FFF2-40B4-BE49-F238E27FC236}">
                  <a16:creationId xmlns:a16="http://schemas.microsoft.com/office/drawing/2014/main" id="{B3CFF9DD-9F63-7DD7-44C9-6C921A31FB27}"/>
                </a:ext>
              </a:extLst>
            </p:cNvPr>
            <p:cNvPicPr>
              <a:picLocks noChangeAspect="1"/>
            </p:cNvPicPr>
            <p:nvPr/>
          </p:nvPicPr>
          <p:blipFill rotWithShape="1">
            <a:blip r:embed="rId4">
              <a:extLst>
                <a:ext uri="{28A0092B-C50C-407E-A947-70E740481C1C}">
                  <a14:useLocalDpi xmlns:a14="http://schemas.microsoft.com/office/drawing/2010/main" val="0"/>
                </a:ext>
              </a:extLst>
            </a:blip>
            <a:srcRect l="6353" t="30435" r="71763" b="28859"/>
            <a:stretch/>
          </p:blipFill>
          <p:spPr>
            <a:xfrm>
              <a:off x="-917723" y="1505826"/>
              <a:ext cx="1376945" cy="1440000"/>
            </a:xfrm>
            <a:prstGeom prst="rect">
              <a:avLst/>
            </a:prstGeom>
          </p:spPr>
        </p:pic>
        <p:sp>
          <p:nvSpPr>
            <p:cNvPr id="27" name="TextBox 26">
              <a:extLst>
                <a:ext uri="{FF2B5EF4-FFF2-40B4-BE49-F238E27FC236}">
                  <a16:creationId xmlns:a16="http://schemas.microsoft.com/office/drawing/2014/main" id="{0EEF901E-1743-8CEF-CFB7-C0B71BBD1C1E}"/>
                </a:ext>
              </a:extLst>
            </p:cNvPr>
            <p:cNvSpPr txBox="1"/>
            <p:nvPr/>
          </p:nvSpPr>
          <p:spPr>
            <a:xfrm>
              <a:off x="740578" y="2887235"/>
              <a:ext cx="1393470"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“Single-cell soup”</a:t>
              </a:r>
            </a:p>
          </p:txBody>
        </p:sp>
        <p:cxnSp>
          <p:nvCxnSpPr>
            <p:cNvPr id="32" name="Straight Arrow Connector 31">
              <a:extLst>
                <a:ext uri="{FF2B5EF4-FFF2-40B4-BE49-F238E27FC236}">
                  <a16:creationId xmlns:a16="http://schemas.microsoft.com/office/drawing/2014/main" id="{60D0E627-82AA-8552-1718-3D4BAAC1AF93}"/>
                </a:ext>
              </a:extLst>
            </p:cNvPr>
            <p:cNvCxnSpPr>
              <a:cxnSpLocks/>
            </p:cNvCxnSpPr>
            <p:nvPr/>
          </p:nvCxnSpPr>
          <p:spPr>
            <a:xfrm>
              <a:off x="377519" y="2193280"/>
              <a:ext cx="41150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2C8DEAF-71F1-C338-C6EF-06C30227FAD8}"/>
                </a:ext>
              </a:extLst>
            </p:cNvPr>
            <p:cNvPicPr>
              <a:picLocks noChangeAspect="1"/>
            </p:cNvPicPr>
            <p:nvPr/>
          </p:nvPicPr>
          <p:blipFill rotWithShape="1">
            <a:blip r:embed="rId5">
              <a:extLst>
                <a:ext uri="{28A0092B-C50C-407E-A947-70E740481C1C}">
                  <a14:useLocalDpi xmlns:a14="http://schemas.microsoft.com/office/drawing/2010/main" val="0"/>
                </a:ext>
              </a:extLst>
            </a:blip>
            <a:srcRect l="17832" t="31054" r="16847" b="27711"/>
            <a:stretch/>
          </p:blipFill>
          <p:spPr>
            <a:xfrm>
              <a:off x="681991" y="1447235"/>
              <a:ext cx="1611985" cy="1440000"/>
            </a:xfrm>
            <a:prstGeom prst="rect">
              <a:avLst/>
            </a:prstGeom>
          </p:spPr>
        </p:pic>
      </p:grpSp>
      <p:pic>
        <p:nvPicPr>
          <p:cNvPr id="5" name="Picture 4">
            <a:extLst>
              <a:ext uri="{FF2B5EF4-FFF2-40B4-BE49-F238E27FC236}">
                <a16:creationId xmlns:a16="http://schemas.microsoft.com/office/drawing/2014/main" id="{8F32A228-E37D-4640-B5BA-EEBBE5DA504C}"/>
              </a:ext>
            </a:extLst>
          </p:cNvPr>
          <p:cNvPicPr>
            <a:picLocks noChangeAspect="1"/>
          </p:cNvPicPr>
          <p:nvPr/>
        </p:nvPicPr>
        <p:blipFill>
          <a:blip r:embed="rId6"/>
          <a:stretch>
            <a:fillRect/>
          </a:stretch>
        </p:blipFill>
        <p:spPr>
          <a:xfrm>
            <a:off x="2670107" y="2824733"/>
            <a:ext cx="3867346" cy="1858876"/>
          </a:xfrm>
          <a:prstGeom prst="rect">
            <a:avLst/>
          </a:prstGeom>
        </p:spPr>
      </p:pic>
      <p:pic>
        <p:nvPicPr>
          <p:cNvPr id="41" name="Picture 40">
            <a:extLst>
              <a:ext uri="{FF2B5EF4-FFF2-40B4-BE49-F238E27FC236}">
                <a16:creationId xmlns:a16="http://schemas.microsoft.com/office/drawing/2014/main" id="{963B7AE1-9BEA-4557-A782-514576372595}"/>
              </a:ext>
            </a:extLst>
          </p:cNvPr>
          <p:cNvPicPr>
            <a:picLocks noChangeAspect="1"/>
          </p:cNvPicPr>
          <p:nvPr/>
        </p:nvPicPr>
        <p:blipFill>
          <a:blip r:embed="rId7"/>
          <a:stretch>
            <a:fillRect/>
          </a:stretch>
        </p:blipFill>
        <p:spPr>
          <a:xfrm>
            <a:off x="9806321" y="4052823"/>
            <a:ext cx="2325600" cy="2155057"/>
          </a:xfrm>
          <a:prstGeom prst="rect">
            <a:avLst/>
          </a:prstGeom>
        </p:spPr>
      </p:pic>
      <p:grpSp>
        <p:nvGrpSpPr>
          <p:cNvPr id="33" name="Group 32">
            <a:extLst>
              <a:ext uri="{FF2B5EF4-FFF2-40B4-BE49-F238E27FC236}">
                <a16:creationId xmlns:a16="http://schemas.microsoft.com/office/drawing/2014/main" id="{DE81A549-7DF6-40E9-964E-A664E54E88A4}"/>
              </a:ext>
            </a:extLst>
          </p:cNvPr>
          <p:cNvGrpSpPr/>
          <p:nvPr/>
        </p:nvGrpSpPr>
        <p:grpSpPr>
          <a:xfrm>
            <a:off x="6355258" y="1363668"/>
            <a:ext cx="3054920" cy="2689155"/>
            <a:chOff x="4036986" y="3490773"/>
            <a:chExt cx="3054920" cy="2689155"/>
          </a:xfrm>
        </p:grpSpPr>
        <p:pic>
          <p:nvPicPr>
            <p:cNvPr id="42" name="Picture 41">
              <a:extLst>
                <a:ext uri="{FF2B5EF4-FFF2-40B4-BE49-F238E27FC236}">
                  <a16:creationId xmlns:a16="http://schemas.microsoft.com/office/drawing/2014/main" id="{0D212B08-A503-4C47-92BE-D676A01D9944}"/>
                </a:ext>
              </a:extLst>
            </p:cNvPr>
            <p:cNvPicPr>
              <a:picLocks noChangeAspect="1"/>
            </p:cNvPicPr>
            <p:nvPr/>
          </p:nvPicPr>
          <p:blipFill>
            <a:blip r:embed="rId8"/>
            <a:stretch>
              <a:fillRect/>
            </a:stretch>
          </p:blipFill>
          <p:spPr>
            <a:xfrm>
              <a:off x="4473312" y="3490773"/>
              <a:ext cx="2618594" cy="2689155"/>
            </a:xfrm>
            <a:prstGeom prst="rect">
              <a:avLst/>
            </a:prstGeom>
          </p:spPr>
        </p:pic>
        <p:grpSp>
          <p:nvGrpSpPr>
            <p:cNvPr id="49" name="Group 48">
              <a:extLst>
                <a:ext uri="{FF2B5EF4-FFF2-40B4-BE49-F238E27FC236}">
                  <a16:creationId xmlns:a16="http://schemas.microsoft.com/office/drawing/2014/main" id="{1EA3EDC7-EBFE-4646-9B54-A661CAD09D25}"/>
                </a:ext>
              </a:extLst>
            </p:cNvPr>
            <p:cNvGrpSpPr/>
            <p:nvPr/>
          </p:nvGrpSpPr>
          <p:grpSpPr>
            <a:xfrm>
              <a:off x="4036986" y="4998718"/>
              <a:ext cx="1018569" cy="1000407"/>
              <a:chOff x="531239" y="3787458"/>
              <a:chExt cx="1018569" cy="1000407"/>
            </a:xfrm>
          </p:grpSpPr>
          <p:cxnSp>
            <p:nvCxnSpPr>
              <p:cNvPr id="50" name="Straight Arrow Connector 49">
                <a:extLst>
                  <a:ext uri="{FF2B5EF4-FFF2-40B4-BE49-F238E27FC236}">
                    <a16:creationId xmlns:a16="http://schemas.microsoft.com/office/drawing/2014/main" id="{31AB4912-CF80-4007-AC06-1451B5F6F0C9}"/>
                  </a:ext>
                </a:extLst>
              </p:cNvPr>
              <p:cNvCxnSpPr>
                <a:cxnSpLocks/>
              </p:cNvCxnSpPr>
              <p:nvPr/>
            </p:nvCxnSpPr>
            <p:spPr>
              <a:xfrm flipV="1">
                <a:off x="827583" y="3787458"/>
                <a:ext cx="0" cy="611949"/>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D05FF510-2456-42AE-9ABD-EC37BB21588E}"/>
                  </a:ext>
                </a:extLst>
              </p:cNvPr>
              <p:cNvCxnSpPr>
                <a:cxnSpLocks/>
              </p:cNvCxnSpPr>
              <p:nvPr/>
            </p:nvCxnSpPr>
            <p:spPr>
              <a:xfrm>
                <a:off x="911505" y="4509121"/>
                <a:ext cx="636078"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E4E1B34C-C936-480B-A920-5595E147284A}"/>
                  </a:ext>
                </a:extLst>
              </p:cNvPr>
              <p:cNvSpPr/>
              <p:nvPr/>
            </p:nvSpPr>
            <p:spPr>
              <a:xfrm>
                <a:off x="881035" y="4541644"/>
                <a:ext cx="668773"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UMAP 1</a:t>
                </a:r>
              </a:p>
            </p:txBody>
          </p:sp>
          <p:sp>
            <p:nvSpPr>
              <p:cNvPr id="53" name="Rectangle 52">
                <a:extLst>
                  <a:ext uri="{FF2B5EF4-FFF2-40B4-BE49-F238E27FC236}">
                    <a16:creationId xmlns:a16="http://schemas.microsoft.com/office/drawing/2014/main" id="{3EEBE259-9044-4755-AB1D-E43FD233DD1B}"/>
                  </a:ext>
                </a:extLst>
              </p:cNvPr>
              <p:cNvSpPr/>
              <p:nvPr/>
            </p:nvSpPr>
            <p:spPr>
              <a:xfrm rot="16200000">
                <a:off x="319963" y="4102755"/>
                <a:ext cx="668773"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UMAP 2</a:t>
                </a:r>
              </a:p>
            </p:txBody>
          </p:sp>
        </p:grpSp>
      </p:grpSp>
      <p:pic>
        <p:nvPicPr>
          <p:cNvPr id="30" name="Picture 29">
            <a:extLst>
              <a:ext uri="{FF2B5EF4-FFF2-40B4-BE49-F238E27FC236}">
                <a16:creationId xmlns:a16="http://schemas.microsoft.com/office/drawing/2014/main" id="{3C9D646F-7098-41C7-8FBE-2FA2DE84A534}"/>
              </a:ext>
            </a:extLst>
          </p:cNvPr>
          <p:cNvPicPr>
            <a:picLocks noChangeAspect="1"/>
          </p:cNvPicPr>
          <p:nvPr/>
        </p:nvPicPr>
        <p:blipFill>
          <a:blip r:embed="rId9"/>
          <a:stretch>
            <a:fillRect/>
          </a:stretch>
        </p:blipFill>
        <p:spPr>
          <a:xfrm>
            <a:off x="6408919" y="4316856"/>
            <a:ext cx="3410601" cy="2229113"/>
          </a:xfrm>
          <a:prstGeom prst="rect">
            <a:avLst/>
          </a:prstGeom>
        </p:spPr>
      </p:pic>
      <p:pic>
        <p:nvPicPr>
          <p:cNvPr id="54" name="Picture 53">
            <a:extLst>
              <a:ext uri="{FF2B5EF4-FFF2-40B4-BE49-F238E27FC236}">
                <a16:creationId xmlns:a16="http://schemas.microsoft.com/office/drawing/2014/main" id="{F5C16A35-0874-4068-B7D8-85DD5C1E8A7A}"/>
              </a:ext>
            </a:extLst>
          </p:cNvPr>
          <p:cNvPicPr>
            <a:picLocks noChangeAspect="1"/>
          </p:cNvPicPr>
          <p:nvPr/>
        </p:nvPicPr>
        <p:blipFill>
          <a:blip r:embed="rId10"/>
          <a:stretch>
            <a:fillRect/>
          </a:stretch>
        </p:blipFill>
        <p:spPr>
          <a:xfrm>
            <a:off x="9855923" y="1666376"/>
            <a:ext cx="1916322" cy="1648828"/>
          </a:xfrm>
          <a:prstGeom prst="rect">
            <a:avLst/>
          </a:prstGeom>
        </p:spPr>
      </p:pic>
      <p:grpSp>
        <p:nvGrpSpPr>
          <p:cNvPr id="56" name="Group 55">
            <a:extLst>
              <a:ext uri="{FF2B5EF4-FFF2-40B4-BE49-F238E27FC236}">
                <a16:creationId xmlns:a16="http://schemas.microsoft.com/office/drawing/2014/main" id="{7539B507-5703-4642-82E0-1CE5BBB38C98}"/>
              </a:ext>
            </a:extLst>
          </p:cNvPr>
          <p:cNvGrpSpPr/>
          <p:nvPr/>
        </p:nvGrpSpPr>
        <p:grpSpPr>
          <a:xfrm>
            <a:off x="3030954" y="-53015"/>
            <a:ext cx="5886450" cy="1052083"/>
            <a:chOff x="2825750" y="1805792"/>
            <a:chExt cx="5886450" cy="1052083"/>
          </a:xfrm>
        </p:grpSpPr>
        <p:pic>
          <p:nvPicPr>
            <p:cNvPr id="57" name="Picture 56" descr="PC Phenotypes.jpg">
              <a:extLst>
                <a:ext uri="{FF2B5EF4-FFF2-40B4-BE49-F238E27FC236}">
                  <a16:creationId xmlns:a16="http://schemas.microsoft.com/office/drawing/2014/main" id="{D96E2DE0-D407-46BF-B6AE-9D58DC49252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21280"/>
            <a:stretch/>
          </p:blipFill>
          <p:spPr bwMode="auto">
            <a:xfrm>
              <a:off x="2825750" y="2120221"/>
              <a:ext cx="5886450" cy="73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8">
              <a:extLst>
                <a:ext uri="{FF2B5EF4-FFF2-40B4-BE49-F238E27FC236}">
                  <a16:creationId xmlns:a16="http://schemas.microsoft.com/office/drawing/2014/main" id="{EC0E2B67-51E4-470B-B92A-4839FA7F95F1}"/>
                </a:ext>
              </a:extLst>
            </p:cNvPr>
            <p:cNvSpPr txBox="1">
              <a:spLocks noChangeArrowheads="1"/>
            </p:cNvSpPr>
            <p:nvPr/>
          </p:nvSpPr>
          <p:spPr bwMode="auto">
            <a:xfrm>
              <a:off x="3759269" y="1805792"/>
              <a:ext cx="39805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black">
                      <a:lumMod val="75000"/>
                      <a:lumOff val="25000"/>
                    </a:prstClr>
                  </a:solidFill>
                  <a:effectLst/>
                  <a:uLnTx/>
                  <a:uFillTx/>
                  <a:latin typeface="Arial" pitchFamily="34" charset="0"/>
                  <a:ea typeface="+mn-ea"/>
                  <a:cs typeface="Arial" pitchFamily="34" charset="0"/>
                </a:rPr>
                <a:t>PDAC: A disease of many genotypes</a:t>
              </a:r>
            </a:p>
          </p:txBody>
        </p:sp>
      </p:grpSp>
      <p:pic>
        <p:nvPicPr>
          <p:cNvPr id="59" name="Picture 58">
            <a:extLst>
              <a:ext uri="{FF2B5EF4-FFF2-40B4-BE49-F238E27FC236}">
                <a16:creationId xmlns:a16="http://schemas.microsoft.com/office/drawing/2014/main" id="{6412423B-B116-4228-81DB-B01110BFEF4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19755" y="1268087"/>
            <a:ext cx="4264177" cy="1201723"/>
          </a:xfrm>
          <a:prstGeom prst="rect">
            <a:avLst/>
          </a:prstGeom>
        </p:spPr>
      </p:pic>
      <p:sp>
        <p:nvSpPr>
          <p:cNvPr id="34" name="Left Brace 33">
            <a:extLst>
              <a:ext uri="{FF2B5EF4-FFF2-40B4-BE49-F238E27FC236}">
                <a16:creationId xmlns:a16="http://schemas.microsoft.com/office/drawing/2014/main" id="{18165B02-5721-4BE0-9F8B-3AFCCB96BB6E}"/>
              </a:ext>
            </a:extLst>
          </p:cNvPr>
          <p:cNvSpPr/>
          <p:nvPr/>
        </p:nvSpPr>
        <p:spPr>
          <a:xfrm>
            <a:off x="5985141" y="1282170"/>
            <a:ext cx="540636" cy="503650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C434A3CE-C211-4422-AAAC-91950E27E08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91662" y="5005480"/>
            <a:ext cx="1863284" cy="1202400"/>
          </a:xfrm>
          <a:prstGeom prst="rect">
            <a:avLst/>
          </a:prstGeom>
        </p:spPr>
      </p:pic>
    </p:spTree>
    <p:extLst>
      <p:ext uri="{BB962C8B-B14F-4D97-AF65-F5344CB8AC3E}">
        <p14:creationId xmlns:p14="http://schemas.microsoft.com/office/powerpoint/2010/main" val="33109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1C9B55-3B98-328C-1074-E9800C29E2AB}"/>
              </a:ext>
            </a:extLst>
          </p:cNvPr>
          <p:cNvPicPr>
            <a:picLocks noChangeAspect="1"/>
          </p:cNvPicPr>
          <p:nvPr/>
        </p:nvPicPr>
        <p:blipFill>
          <a:blip r:embed="rId2"/>
          <a:stretch>
            <a:fillRect/>
          </a:stretch>
        </p:blipFill>
        <p:spPr>
          <a:xfrm>
            <a:off x="241357" y="2181195"/>
            <a:ext cx="1587299" cy="1624913"/>
          </a:xfrm>
          <a:prstGeom prst="rect">
            <a:avLst/>
          </a:prstGeom>
        </p:spPr>
      </p:pic>
      <p:pic>
        <p:nvPicPr>
          <p:cNvPr id="9" name="Picture 8">
            <a:extLst>
              <a:ext uri="{FF2B5EF4-FFF2-40B4-BE49-F238E27FC236}">
                <a16:creationId xmlns:a16="http://schemas.microsoft.com/office/drawing/2014/main" id="{C186DF96-D9F8-3A96-306E-B6632961A97B}"/>
              </a:ext>
            </a:extLst>
          </p:cNvPr>
          <p:cNvPicPr>
            <a:picLocks noChangeAspect="1"/>
          </p:cNvPicPr>
          <p:nvPr/>
        </p:nvPicPr>
        <p:blipFill>
          <a:blip r:embed="rId3"/>
          <a:stretch>
            <a:fillRect/>
          </a:stretch>
        </p:blipFill>
        <p:spPr>
          <a:xfrm>
            <a:off x="8584368" y="2170698"/>
            <a:ext cx="3177948" cy="1384916"/>
          </a:xfrm>
          <a:prstGeom prst="rect">
            <a:avLst/>
          </a:prstGeom>
        </p:spPr>
      </p:pic>
      <p:pic>
        <p:nvPicPr>
          <p:cNvPr id="10" name="Picture 9">
            <a:extLst>
              <a:ext uri="{FF2B5EF4-FFF2-40B4-BE49-F238E27FC236}">
                <a16:creationId xmlns:a16="http://schemas.microsoft.com/office/drawing/2014/main" id="{6A9D8FA4-5939-0B3B-252C-C39836103007}"/>
              </a:ext>
            </a:extLst>
          </p:cNvPr>
          <p:cNvPicPr>
            <a:picLocks noChangeAspect="1"/>
          </p:cNvPicPr>
          <p:nvPr/>
        </p:nvPicPr>
        <p:blipFill>
          <a:blip r:embed="rId4"/>
          <a:stretch>
            <a:fillRect/>
          </a:stretch>
        </p:blipFill>
        <p:spPr>
          <a:xfrm>
            <a:off x="1805009" y="4336674"/>
            <a:ext cx="1740351" cy="1106834"/>
          </a:xfrm>
          <a:prstGeom prst="rect">
            <a:avLst/>
          </a:prstGeom>
        </p:spPr>
      </p:pic>
      <p:pic>
        <p:nvPicPr>
          <p:cNvPr id="14" name="Picture 13">
            <a:extLst>
              <a:ext uri="{FF2B5EF4-FFF2-40B4-BE49-F238E27FC236}">
                <a16:creationId xmlns:a16="http://schemas.microsoft.com/office/drawing/2014/main" id="{6951E588-B745-43C3-E2BD-A689549645C6}"/>
              </a:ext>
            </a:extLst>
          </p:cNvPr>
          <p:cNvPicPr>
            <a:picLocks noChangeAspect="1"/>
          </p:cNvPicPr>
          <p:nvPr/>
        </p:nvPicPr>
        <p:blipFill>
          <a:blip r:embed="rId5"/>
          <a:stretch>
            <a:fillRect/>
          </a:stretch>
        </p:blipFill>
        <p:spPr>
          <a:xfrm>
            <a:off x="4333166" y="3696904"/>
            <a:ext cx="2239743" cy="2304749"/>
          </a:xfrm>
          <a:prstGeom prst="rect">
            <a:avLst/>
          </a:prstGeom>
        </p:spPr>
      </p:pic>
      <p:pic>
        <p:nvPicPr>
          <p:cNvPr id="15" name="Picture 14">
            <a:extLst>
              <a:ext uri="{FF2B5EF4-FFF2-40B4-BE49-F238E27FC236}">
                <a16:creationId xmlns:a16="http://schemas.microsoft.com/office/drawing/2014/main" id="{82F65E89-CD96-30F8-D696-F17F13E5ED7A}"/>
              </a:ext>
            </a:extLst>
          </p:cNvPr>
          <p:cNvPicPr>
            <a:picLocks noChangeAspect="1"/>
          </p:cNvPicPr>
          <p:nvPr/>
        </p:nvPicPr>
        <p:blipFill>
          <a:blip r:embed="rId6"/>
          <a:stretch>
            <a:fillRect/>
          </a:stretch>
        </p:blipFill>
        <p:spPr>
          <a:xfrm>
            <a:off x="7182583" y="4363215"/>
            <a:ext cx="1502606" cy="1106830"/>
          </a:xfrm>
          <a:prstGeom prst="rect">
            <a:avLst/>
          </a:prstGeom>
        </p:spPr>
      </p:pic>
      <p:pic>
        <p:nvPicPr>
          <p:cNvPr id="16" name="Picture 15">
            <a:extLst>
              <a:ext uri="{FF2B5EF4-FFF2-40B4-BE49-F238E27FC236}">
                <a16:creationId xmlns:a16="http://schemas.microsoft.com/office/drawing/2014/main" id="{35E0D4C9-0EB5-1C9D-A953-8C444B657E6A}"/>
              </a:ext>
            </a:extLst>
          </p:cNvPr>
          <p:cNvPicPr>
            <a:picLocks noChangeAspect="1"/>
          </p:cNvPicPr>
          <p:nvPr/>
        </p:nvPicPr>
        <p:blipFill>
          <a:blip r:embed="rId7"/>
          <a:stretch>
            <a:fillRect/>
          </a:stretch>
        </p:blipFill>
        <p:spPr>
          <a:xfrm>
            <a:off x="9361559" y="3900358"/>
            <a:ext cx="2396429" cy="2149561"/>
          </a:xfrm>
          <a:prstGeom prst="rect">
            <a:avLst/>
          </a:prstGeom>
        </p:spPr>
      </p:pic>
      <p:pic>
        <p:nvPicPr>
          <p:cNvPr id="17" name="Picture 16">
            <a:extLst>
              <a:ext uri="{FF2B5EF4-FFF2-40B4-BE49-F238E27FC236}">
                <a16:creationId xmlns:a16="http://schemas.microsoft.com/office/drawing/2014/main" id="{6AEAF143-5116-1823-E09B-CCDCA203F537}"/>
              </a:ext>
            </a:extLst>
          </p:cNvPr>
          <p:cNvPicPr>
            <a:picLocks noChangeAspect="1"/>
          </p:cNvPicPr>
          <p:nvPr/>
        </p:nvPicPr>
        <p:blipFill>
          <a:blip r:embed="rId8"/>
          <a:stretch>
            <a:fillRect/>
          </a:stretch>
        </p:blipFill>
        <p:spPr>
          <a:xfrm>
            <a:off x="-23884" y="-16137"/>
            <a:ext cx="12239767" cy="1679278"/>
          </a:xfrm>
          <a:prstGeom prst="rect">
            <a:avLst/>
          </a:prstGeom>
        </p:spPr>
      </p:pic>
      <p:pic>
        <p:nvPicPr>
          <p:cNvPr id="18" name="Picture 17">
            <a:extLst>
              <a:ext uri="{FF2B5EF4-FFF2-40B4-BE49-F238E27FC236}">
                <a16:creationId xmlns:a16="http://schemas.microsoft.com/office/drawing/2014/main" id="{309F09A9-E55E-1D1E-C0F4-A871A67D76E7}"/>
              </a:ext>
            </a:extLst>
          </p:cNvPr>
          <p:cNvPicPr>
            <a:picLocks noChangeAspect="1"/>
          </p:cNvPicPr>
          <p:nvPr/>
        </p:nvPicPr>
        <p:blipFill>
          <a:blip r:embed="rId9"/>
          <a:stretch>
            <a:fillRect/>
          </a:stretch>
        </p:blipFill>
        <p:spPr>
          <a:xfrm>
            <a:off x="357146" y="229885"/>
            <a:ext cx="3165157" cy="1148538"/>
          </a:xfrm>
          <a:prstGeom prst="rect">
            <a:avLst/>
          </a:prstGeom>
        </p:spPr>
      </p:pic>
      <p:sp>
        <p:nvSpPr>
          <p:cNvPr id="21" name="TextBox 20">
            <a:extLst>
              <a:ext uri="{FF2B5EF4-FFF2-40B4-BE49-F238E27FC236}">
                <a16:creationId xmlns:a16="http://schemas.microsoft.com/office/drawing/2014/main" id="{BFA3C4DA-1DF5-F4CC-2552-6F6147CF51F1}"/>
              </a:ext>
            </a:extLst>
          </p:cNvPr>
          <p:cNvSpPr txBox="1"/>
          <p:nvPr/>
        </p:nvSpPr>
        <p:spPr>
          <a:xfrm>
            <a:off x="4378742" y="116539"/>
            <a:ext cx="728160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Method exploration towards precision medicine in survival data</a:t>
            </a:r>
          </a:p>
        </p:txBody>
      </p:sp>
      <p:sp>
        <p:nvSpPr>
          <p:cNvPr id="22" name="TextBox 21">
            <a:extLst>
              <a:ext uri="{FF2B5EF4-FFF2-40B4-BE49-F238E27FC236}">
                <a16:creationId xmlns:a16="http://schemas.microsoft.com/office/drawing/2014/main" id="{041F4BC6-9A50-BEFD-8A54-8F67F762CC0A}"/>
              </a:ext>
            </a:extLst>
          </p:cNvPr>
          <p:cNvSpPr txBox="1"/>
          <p:nvPr/>
        </p:nvSpPr>
        <p:spPr>
          <a:xfrm>
            <a:off x="4943980" y="1193757"/>
            <a:ext cx="58263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Xiaoqi</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Liang, Andy Tran,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Yunwei</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Zhang, Jean Yee Hwa Yang</a:t>
            </a:r>
          </a:p>
        </p:txBody>
      </p:sp>
      <p:cxnSp>
        <p:nvCxnSpPr>
          <p:cNvPr id="24" name="Straight Arrow Connector 23">
            <a:extLst>
              <a:ext uri="{FF2B5EF4-FFF2-40B4-BE49-F238E27FC236}">
                <a16:creationId xmlns:a16="http://schemas.microsoft.com/office/drawing/2014/main" id="{3083DC67-FB24-B129-6E4C-E0E99D413C37}"/>
              </a:ext>
            </a:extLst>
          </p:cNvPr>
          <p:cNvCxnSpPr>
            <a:cxnSpLocks/>
          </p:cNvCxnSpPr>
          <p:nvPr/>
        </p:nvCxnSpPr>
        <p:spPr>
          <a:xfrm>
            <a:off x="2012480" y="2764953"/>
            <a:ext cx="6388064"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73EB34AA-4FD2-11CA-64BF-36273B381ADF}"/>
              </a:ext>
            </a:extLst>
          </p:cNvPr>
          <p:cNvCxnSpPr>
            <a:cxnSpLocks/>
          </p:cNvCxnSpPr>
          <p:nvPr/>
        </p:nvCxnSpPr>
        <p:spPr>
          <a:xfrm>
            <a:off x="850388" y="3914006"/>
            <a:ext cx="0" cy="10611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95B861-34A2-F25A-4A47-025D824F186D}"/>
              </a:ext>
            </a:extLst>
          </p:cNvPr>
          <p:cNvCxnSpPr>
            <a:cxnSpLocks/>
          </p:cNvCxnSpPr>
          <p:nvPr/>
        </p:nvCxnSpPr>
        <p:spPr>
          <a:xfrm>
            <a:off x="850388" y="4975138"/>
            <a:ext cx="766377"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1ADE1C95-02D1-AF99-A3A2-9A8D7720D649}"/>
              </a:ext>
            </a:extLst>
          </p:cNvPr>
          <p:cNvCxnSpPr>
            <a:cxnSpLocks/>
          </p:cNvCxnSpPr>
          <p:nvPr/>
        </p:nvCxnSpPr>
        <p:spPr>
          <a:xfrm>
            <a:off x="3736415" y="4975138"/>
            <a:ext cx="549562"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A405EB82-367D-7F0A-B51D-7EA2DA1F5541}"/>
              </a:ext>
            </a:extLst>
          </p:cNvPr>
          <p:cNvCxnSpPr>
            <a:cxnSpLocks/>
          </p:cNvCxnSpPr>
          <p:nvPr/>
        </p:nvCxnSpPr>
        <p:spPr>
          <a:xfrm>
            <a:off x="6618763" y="4975138"/>
            <a:ext cx="549562"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0E1CD4CF-9AC6-6E00-1AE4-5A219769654A}"/>
              </a:ext>
            </a:extLst>
          </p:cNvPr>
          <p:cNvCxnSpPr>
            <a:cxnSpLocks/>
          </p:cNvCxnSpPr>
          <p:nvPr/>
        </p:nvCxnSpPr>
        <p:spPr>
          <a:xfrm flipV="1">
            <a:off x="8811997" y="4444572"/>
            <a:ext cx="398264" cy="404707"/>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3107C044-00D9-DB30-5B53-D70A3BF9BD0D}"/>
              </a:ext>
            </a:extLst>
          </p:cNvPr>
          <p:cNvCxnSpPr>
            <a:cxnSpLocks/>
          </p:cNvCxnSpPr>
          <p:nvPr/>
        </p:nvCxnSpPr>
        <p:spPr>
          <a:xfrm>
            <a:off x="8823235" y="4849279"/>
            <a:ext cx="387026" cy="345573"/>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5742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9E334B-8F11-0C64-79D8-61B69324C84C}"/>
              </a:ext>
            </a:extLst>
          </p:cNvPr>
          <p:cNvSpPr/>
          <p:nvPr/>
        </p:nvSpPr>
        <p:spPr>
          <a:xfrm>
            <a:off x="7211868" y="0"/>
            <a:ext cx="218607" cy="573487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66AE172-976F-AB37-4C33-A8826CB165EE}"/>
              </a:ext>
            </a:extLst>
          </p:cNvPr>
          <p:cNvSpPr/>
          <p:nvPr/>
        </p:nvSpPr>
        <p:spPr>
          <a:xfrm flipV="1">
            <a:off x="5349" y="94280"/>
            <a:ext cx="12186652" cy="2045926"/>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215" b="0" i="0" u="none" strike="noStrike" kern="1200" cap="none" spc="0" normalizeH="0" baseline="0" noProof="0" dirty="0">
              <a:ln>
                <a:noFill/>
              </a:ln>
              <a:solidFill>
                <a:srgbClr val="D2204D"/>
              </a:solidFill>
              <a:effectLst/>
              <a:uLnTx/>
              <a:uFillTx/>
              <a:latin typeface="Calibri" panose="020F0502020204030204"/>
              <a:ea typeface="+mn-ea"/>
              <a:cs typeface="+mn-cs"/>
            </a:endParaRPr>
          </a:p>
        </p:txBody>
      </p:sp>
      <p:pic>
        <p:nvPicPr>
          <p:cNvPr id="5" name="Picture 2">
            <a:extLst>
              <a:ext uri="{FF2B5EF4-FFF2-40B4-BE49-F238E27FC236}">
                <a16:creationId xmlns:a16="http://schemas.microsoft.com/office/drawing/2014/main" id="{A03F844E-98DE-A60A-B0FA-331627926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64" y="143236"/>
            <a:ext cx="1688278" cy="1948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7D756C-20D3-C0D6-9DB1-2F0B79DE112D}"/>
              </a:ext>
            </a:extLst>
          </p:cNvPr>
          <p:cNvSpPr txBox="1"/>
          <p:nvPr/>
        </p:nvSpPr>
        <p:spPr>
          <a:xfrm>
            <a:off x="2608587" y="314236"/>
            <a:ext cx="8673790" cy="1508105"/>
          </a:xfrm>
          <a:prstGeom prst="rect">
            <a:avLst/>
          </a:prstGeom>
          <a:noFill/>
        </p:spPr>
        <p:txBody>
          <a:bodyPr wrap="square">
            <a:spAutoFit/>
          </a:bodyPr>
          <a:lstStyle/>
          <a:p>
            <a:pPr marL="0" marR="0" lvl="0" indent="0" algn="ctr" defTabSz="208776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NANUMMYEONGJOEXTRABOLD" panose="02020603020101020101" pitchFamily="18" charset="-127"/>
                <a:cs typeface="+mn-cs"/>
              </a:rPr>
              <a:t>Ensemble deep learning of embeddings for clustering multimodal single-cell omics data</a:t>
            </a:r>
          </a:p>
          <a:p>
            <a:pPr marL="0" marR="0" lvl="0" indent="0" algn="ctr" defTabSz="208776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Calibri" panose="020F0502020204030204"/>
                <a:ea typeface="NANUMMYEONGJOEXTRABOLD" panose="02020603020101020101" pitchFamily="18" charset="-127"/>
                <a:cs typeface="+mn-cs"/>
              </a:rPr>
              <a:t>Lijia</a:t>
            </a:r>
            <a:r>
              <a:rPr kumimoji="0" lang="en-US" sz="2000" b="1" i="0" u="none" strike="noStrike" kern="1200" cap="none" spc="0" normalizeH="0" baseline="0" noProof="0" dirty="0">
                <a:ln>
                  <a:noFill/>
                </a:ln>
                <a:solidFill>
                  <a:prstClr val="white"/>
                </a:solidFill>
                <a:effectLst/>
                <a:uLnTx/>
                <a:uFillTx/>
                <a:latin typeface="Calibri" panose="020F0502020204030204"/>
                <a:ea typeface="NANUMMYEONGJOEXTRABOLD" panose="02020603020101020101" pitchFamily="18" charset="-127"/>
                <a:cs typeface="+mn-cs"/>
              </a:rPr>
              <a:t> Yu, </a:t>
            </a:r>
            <a:r>
              <a:rPr kumimoji="0" lang="en-US" sz="2000" b="1" i="0" u="none" strike="noStrike" kern="1200" cap="none" spc="0" normalizeH="0" baseline="0" noProof="0" dirty="0" err="1">
                <a:ln>
                  <a:noFill/>
                </a:ln>
                <a:solidFill>
                  <a:prstClr val="white"/>
                </a:solidFill>
                <a:effectLst/>
                <a:uLnTx/>
                <a:uFillTx/>
                <a:latin typeface="Calibri" panose="020F0502020204030204"/>
                <a:ea typeface="NANUMMYEONGJOEXTRABOLD" panose="02020603020101020101" pitchFamily="18" charset="-127"/>
                <a:cs typeface="+mn-cs"/>
              </a:rPr>
              <a:t>Chunlei</a:t>
            </a:r>
            <a:r>
              <a:rPr kumimoji="0" lang="en-US" sz="2000" b="1" i="0" u="none" strike="noStrike" kern="1200" cap="none" spc="0" normalizeH="0" baseline="0" noProof="0" dirty="0">
                <a:ln>
                  <a:noFill/>
                </a:ln>
                <a:solidFill>
                  <a:prstClr val="white"/>
                </a:solidFill>
                <a:effectLst/>
                <a:uLnTx/>
                <a:uFillTx/>
                <a:latin typeface="Calibri" panose="020F0502020204030204"/>
                <a:ea typeface="NANUMMYEONGJOEXTRABOLD" panose="02020603020101020101" pitchFamily="18" charset="-127"/>
                <a:cs typeface="+mn-cs"/>
              </a:rPr>
              <a:t> Liu, Jean Y. H. Yang and </a:t>
            </a:r>
            <a:r>
              <a:rPr kumimoji="0" lang="en-US" sz="2000" b="1" i="0" u="none" strike="noStrike" kern="1200" cap="none" spc="0" normalizeH="0" baseline="0" noProof="0" dirty="0" err="1">
                <a:ln>
                  <a:noFill/>
                </a:ln>
                <a:solidFill>
                  <a:prstClr val="white"/>
                </a:solidFill>
                <a:effectLst/>
                <a:uLnTx/>
                <a:uFillTx/>
                <a:latin typeface="Calibri" panose="020F0502020204030204"/>
                <a:ea typeface="NANUMMYEONGJOEXTRABOLD" panose="02020603020101020101" pitchFamily="18" charset="-127"/>
                <a:cs typeface="+mn-cs"/>
              </a:rPr>
              <a:t>Pengyi</a:t>
            </a:r>
            <a:r>
              <a:rPr kumimoji="0" lang="en-US" sz="2000" b="1" i="0" u="none" strike="noStrike" kern="1200" cap="none" spc="0" normalizeH="0" baseline="0" noProof="0" dirty="0">
                <a:ln>
                  <a:noFill/>
                </a:ln>
                <a:solidFill>
                  <a:prstClr val="white"/>
                </a:solidFill>
                <a:effectLst/>
                <a:uLnTx/>
                <a:uFillTx/>
                <a:latin typeface="Calibri" panose="020F0502020204030204"/>
                <a:ea typeface="NANUMMYEONGJOEXTRABOLD" panose="02020603020101020101" pitchFamily="18" charset="-127"/>
                <a:cs typeface="+mn-cs"/>
              </a:rPr>
              <a:t> Yang</a:t>
            </a:r>
          </a:p>
        </p:txBody>
      </p:sp>
      <p:cxnSp>
        <p:nvCxnSpPr>
          <p:cNvPr id="11" name="Straight Arrow Connector 10">
            <a:extLst>
              <a:ext uri="{FF2B5EF4-FFF2-40B4-BE49-F238E27FC236}">
                <a16:creationId xmlns:a16="http://schemas.microsoft.com/office/drawing/2014/main" id="{5D0932A3-A883-A9DC-0703-D4BEF3790B97}"/>
              </a:ext>
            </a:extLst>
          </p:cNvPr>
          <p:cNvCxnSpPr/>
          <p:nvPr/>
        </p:nvCxnSpPr>
        <p:spPr>
          <a:xfrm>
            <a:off x="1729409" y="5734878"/>
            <a:ext cx="8915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2EF6626-C047-D674-7D9C-A10FEDA439C9}"/>
              </a:ext>
            </a:extLst>
          </p:cNvPr>
          <p:cNvCxnSpPr>
            <a:cxnSpLocks/>
          </p:cNvCxnSpPr>
          <p:nvPr/>
        </p:nvCxnSpPr>
        <p:spPr>
          <a:xfrm flipV="1">
            <a:off x="1881809" y="2633870"/>
            <a:ext cx="0" cy="32534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9137475E-8E8C-602D-F87F-BBE9BF6CD2F8}"/>
              </a:ext>
            </a:extLst>
          </p:cNvPr>
          <p:cNvSpPr/>
          <p:nvPr/>
        </p:nvSpPr>
        <p:spPr>
          <a:xfrm>
            <a:off x="2932096" y="5108715"/>
            <a:ext cx="218607" cy="62616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0E405EB-C818-9C67-3655-F05BCF15FDCA}"/>
              </a:ext>
            </a:extLst>
          </p:cNvPr>
          <p:cNvSpPr/>
          <p:nvPr/>
        </p:nvSpPr>
        <p:spPr>
          <a:xfrm>
            <a:off x="5042505" y="3866329"/>
            <a:ext cx="218607" cy="1868548"/>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D7980EAD-598D-9877-6F5C-3C13A3A7B6CE}"/>
              </a:ext>
            </a:extLst>
          </p:cNvPr>
          <p:cNvSpPr txBox="1"/>
          <p:nvPr/>
        </p:nvSpPr>
        <p:spPr>
          <a:xfrm>
            <a:off x="2167285" y="5873109"/>
            <a:ext cx="174822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scRNA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single clustering</a:t>
            </a:r>
          </a:p>
        </p:txBody>
      </p:sp>
      <p:sp>
        <p:nvSpPr>
          <p:cNvPr id="18" name="TextBox 17">
            <a:extLst>
              <a:ext uri="{FF2B5EF4-FFF2-40B4-BE49-F238E27FC236}">
                <a16:creationId xmlns:a16="http://schemas.microsoft.com/office/drawing/2014/main" id="{44E95C8C-0F30-6E96-4070-D198C0093544}"/>
              </a:ext>
            </a:extLst>
          </p:cNvPr>
          <p:cNvSpPr txBox="1"/>
          <p:nvPr/>
        </p:nvSpPr>
        <p:spPr>
          <a:xfrm>
            <a:off x="4116811" y="5900746"/>
            <a:ext cx="206828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scRNA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Ensemble clustering</a:t>
            </a:r>
          </a:p>
        </p:txBody>
      </p:sp>
      <p:sp>
        <p:nvSpPr>
          <p:cNvPr id="19" name="TextBox 18">
            <a:extLst>
              <a:ext uri="{FF2B5EF4-FFF2-40B4-BE49-F238E27FC236}">
                <a16:creationId xmlns:a16="http://schemas.microsoft.com/office/drawing/2014/main" id="{CFB7923E-DD39-2F7B-1522-DE9432322BFB}"/>
              </a:ext>
            </a:extLst>
          </p:cNvPr>
          <p:cNvSpPr txBox="1"/>
          <p:nvPr/>
        </p:nvSpPr>
        <p:spPr>
          <a:xfrm>
            <a:off x="6396330" y="5866483"/>
            <a:ext cx="206828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Multimodal single cell omics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Ensemble clustering</a:t>
            </a:r>
          </a:p>
        </p:txBody>
      </p:sp>
      <p:pic>
        <p:nvPicPr>
          <p:cNvPr id="1026" name="Picture 2">
            <a:extLst>
              <a:ext uri="{FF2B5EF4-FFF2-40B4-BE49-F238E27FC236}">
                <a16:creationId xmlns:a16="http://schemas.microsoft.com/office/drawing/2014/main" id="{5391B2B6-9305-5B0E-D27D-AFF3E6C33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151" y="0"/>
            <a:ext cx="4802187"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40F07CD-75CC-6E46-3C48-521303965CCC}"/>
              </a:ext>
            </a:extLst>
          </p:cNvPr>
          <p:cNvGrpSpPr/>
          <p:nvPr/>
        </p:nvGrpSpPr>
        <p:grpSpPr>
          <a:xfrm>
            <a:off x="324336" y="2483879"/>
            <a:ext cx="11535205" cy="3854993"/>
            <a:chOff x="283029" y="2688771"/>
            <a:chExt cx="11535205" cy="3854993"/>
          </a:xfrm>
        </p:grpSpPr>
        <p:pic>
          <p:nvPicPr>
            <p:cNvPr id="21" name="Picture 20">
              <a:extLst>
                <a:ext uri="{FF2B5EF4-FFF2-40B4-BE49-F238E27FC236}">
                  <a16:creationId xmlns:a16="http://schemas.microsoft.com/office/drawing/2014/main" id="{5BF5C519-E8A6-8BC3-E76A-C3D0C4D3D35A}"/>
                </a:ext>
              </a:extLst>
            </p:cNvPr>
            <p:cNvPicPr>
              <a:picLocks noChangeAspect="1"/>
            </p:cNvPicPr>
            <p:nvPr/>
          </p:nvPicPr>
          <p:blipFill>
            <a:blip r:embed="rId4"/>
            <a:stretch>
              <a:fillRect/>
            </a:stretch>
          </p:blipFill>
          <p:spPr>
            <a:xfrm>
              <a:off x="373765" y="2792158"/>
              <a:ext cx="11444469" cy="3751606"/>
            </a:xfrm>
            <a:prstGeom prst="rect">
              <a:avLst/>
            </a:prstGeom>
          </p:spPr>
        </p:pic>
        <p:sp>
          <p:nvSpPr>
            <p:cNvPr id="22" name="Rectangle 21">
              <a:extLst>
                <a:ext uri="{FF2B5EF4-FFF2-40B4-BE49-F238E27FC236}">
                  <a16:creationId xmlns:a16="http://schemas.microsoft.com/office/drawing/2014/main" id="{2E008F3B-4D8D-B652-6E10-B4ED9B647114}"/>
                </a:ext>
              </a:extLst>
            </p:cNvPr>
            <p:cNvSpPr/>
            <p:nvPr/>
          </p:nvSpPr>
          <p:spPr>
            <a:xfrm>
              <a:off x="283029" y="2688771"/>
              <a:ext cx="631371" cy="413658"/>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0AF2131-8ABF-745B-DAE7-5DF9A12D1D3B}"/>
                </a:ext>
              </a:extLst>
            </p:cNvPr>
            <p:cNvSpPr/>
            <p:nvPr/>
          </p:nvSpPr>
          <p:spPr>
            <a:xfrm>
              <a:off x="5627914" y="2688771"/>
              <a:ext cx="631371" cy="413658"/>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 name="TextBox 23">
            <a:extLst>
              <a:ext uri="{FF2B5EF4-FFF2-40B4-BE49-F238E27FC236}">
                <a16:creationId xmlns:a16="http://schemas.microsoft.com/office/drawing/2014/main" id="{B808627C-9880-DB5F-8692-7DCCB79CCC4E}"/>
              </a:ext>
            </a:extLst>
          </p:cNvPr>
          <p:cNvSpPr txBox="1"/>
          <p:nvPr/>
        </p:nvSpPr>
        <p:spPr>
          <a:xfrm>
            <a:off x="1073655" y="4956943"/>
            <a:ext cx="8034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 mins</a:t>
            </a:r>
          </a:p>
        </p:txBody>
      </p:sp>
    </p:spTree>
    <p:extLst>
      <p:ext uri="{BB962C8B-B14F-4D97-AF65-F5344CB8AC3E}">
        <p14:creationId xmlns:p14="http://schemas.microsoft.com/office/powerpoint/2010/main" val="24939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p:tgtEl>
                                          <p:spTgt spid="14"/>
                                        </p:tgtEl>
                                        <p:attrNameLst>
                                          <p:attrName>ppt_y</p:attrName>
                                        </p:attrNameLst>
                                      </p:cBhvr>
                                      <p:tavLst>
                                        <p:tav tm="0">
                                          <p:val>
                                            <p:strVal val="#ppt_y+#ppt_h*1.125000"/>
                                          </p:val>
                                        </p:tav>
                                        <p:tav tm="100000">
                                          <p:val>
                                            <p:strVal val="#ppt_y"/>
                                          </p:val>
                                        </p:tav>
                                      </p:tavLst>
                                    </p:anim>
                                    <p:animEffect transition="in" filter="wipe(up)">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ppt_y</p:attrName>
                                        </p:attrNameLst>
                                      </p:cBhvr>
                                      <p:tavLst>
                                        <p:tav tm="0">
                                          <p:val>
                                            <p:strVal val="#ppt_y+#ppt_h*1.125000"/>
                                          </p:val>
                                        </p:tav>
                                        <p:tav tm="100000">
                                          <p:val>
                                            <p:strVal val="#ppt_y"/>
                                          </p:val>
                                        </p:tav>
                                      </p:tavLst>
                                    </p:anim>
                                    <p:animEffect transition="in" filter="wipe(up)">
                                      <p:cBhvr>
                                        <p:cTn id="32" dur="500"/>
                                        <p:tgtEl>
                                          <p:spTgt spid="16"/>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02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4" grpId="0" animBg="1"/>
      <p:bldP spid="14" grpId="1" animBg="1"/>
      <p:bldP spid="15" grpId="0" animBg="1"/>
      <p:bldP spid="15" grpId="1" animBg="1"/>
      <p:bldP spid="17" grpId="0"/>
      <p:bldP spid="17" grpId="1"/>
      <p:bldP spid="18" grpId="0"/>
      <p:bldP spid="18" grpId="1"/>
      <p:bldP spid="19" grpId="0"/>
      <p:bldP spid="19" grpId="1"/>
      <p:bldP spid="24" grpId="0"/>
      <p:bldP spid="2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3D5695C4-1C22-CFD5-D86E-756A1C0B4567}"/>
              </a:ext>
            </a:extLst>
          </p:cNvPr>
          <p:cNvSpPr txBox="1">
            <a:spLocks/>
          </p:cNvSpPr>
          <p:nvPr/>
        </p:nvSpPr>
        <p:spPr>
          <a:xfrm>
            <a:off x="251519" y="242243"/>
            <a:ext cx="9230927" cy="639365"/>
          </a:xfrm>
          <a:prstGeom prst="rect">
            <a:avLst/>
          </a:prstGeom>
        </p:spPr>
        <p:txBody>
          <a:bodyPr vert="horz" lIns="0" tIns="0" rIns="0" bIns="0" rtlCol="0" anchor="t" anchorCtr="0">
            <a:no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0" normalizeH="0" baseline="0" noProof="0" dirty="0">
                <a:ln>
                  <a:noFill/>
                </a:ln>
                <a:solidFill>
                  <a:srgbClr val="757579"/>
                </a:solidFill>
                <a:effectLst/>
                <a:uLnTx/>
                <a:uFillTx/>
                <a:latin typeface="Calibri"/>
                <a:ea typeface="+mj-ea"/>
                <a:cs typeface="+mj-cs"/>
              </a:rPr>
              <a:t>Comparing </a:t>
            </a:r>
            <a:r>
              <a:rPr kumimoji="0" lang="en-AU" sz="3600" b="1" i="0" u="none" strike="noStrike" kern="1200" cap="none" spc="0" normalizeH="0" baseline="0" noProof="0" dirty="0">
                <a:ln>
                  <a:noFill/>
                </a:ln>
                <a:solidFill>
                  <a:srgbClr val="757579"/>
                </a:solidFill>
                <a:effectLst/>
                <a:uLnTx/>
                <a:uFillTx/>
                <a:latin typeface="Calibri"/>
                <a:ea typeface="+mj-ea"/>
                <a:cs typeface="+mj-cs"/>
              </a:rPr>
              <a:t>methylation levels </a:t>
            </a:r>
            <a:r>
              <a:rPr kumimoji="0" lang="en-AU" sz="3600" b="0" i="0" u="none" strike="noStrike" kern="1200" cap="none" spc="0" normalizeH="0" baseline="0" noProof="0" dirty="0">
                <a:ln>
                  <a:noFill/>
                </a:ln>
                <a:solidFill>
                  <a:srgbClr val="757579"/>
                </a:solidFill>
                <a:effectLst/>
                <a:uLnTx/>
                <a:uFillTx/>
                <a:latin typeface="Calibri"/>
                <a:ea typeface="+mj-ea"/>
                <a:cs typeface="+mj-cs"/>
              </a:rPr>
              <a:t>assayed in </a:t>
            </a:r>
            <a:r>
              <a:rPr kumimoji="0" lang="en-AU" sz="3600" b="1" i="0" u="none" strike="noStrike" kern="1200" cap="none" spc="0" normalizeH="0" baseline="0" noProof="0" dirty="0">
                <a:ln>
                  <a:noFill/>
                </a:ln>
                <a:solidFill>
                  <a:srgbClr val="757579"/>
                </a:solidFill>
                <a:effectLst/>
                <a:uLnTx/>
                <a:uFillTx/>
                <a:latin typeface="Calibri"/>
                <a:ea typeface="+mj-ea"/>
                <a:cs typeface="+mj-cs"/>
              </a:rPr>
              <a:t>GC-rich regions</a:t>
            </a:r>
            <a:r>
              <a:rPr kumimoji="0" lang="en-AU" sz="3600" b="0" i="0" u="none" strike="noStrike" kern="1200" cap="none" spc="0" normalizeH="0" baseline="0" noProof="0" dirty="0">
                <a:ln>
                  <a:noFill/>
                </a:ln>
                <a:solidFill>
                  <a:srgbClr val="757579"/>
                </a:solidFill>
                <a:effectLst/>
                <a:uLnTx/>
                <a:uFillTx/>
                <a:latin typeface="Calibri"/>
                <a:ea typeface="+mj-ea"/>
                <a:cs typeface="+mj-cs"/>
              </a:rPr>
              <a:t> with </a:t>
            </a:r>
            <a:r>
              <a:rPr kumimoji="0" lang="en-AU" sz="3600" b="1" i="0" u="none" strike="noStrike" kern="1200" cap="none" spc="0" normalizeH="0" baseline="0" noProof="0" dirty="0">
                <a:ln>
                  <a:noFill/>
                </a:ln>
                <a:solidFill>
                  <a:srgbClr val="757579"/>
                </a:solidFill>
                <a:effectLst/>
                <a:uLnTx/>
                <a:uFillTx/>
                <a:latin typeface="Calibri"/>
                <a:ea typeface="+mj-ea"/>
                <a:cs typeface="+mj-cs"/>
              </a:rPr>
              <a:t>current</a:t>
            </a:r>
            <a:r>
              <a:rPr kumimoji="0" lang="en-AU" sz="3600" b="0" i="0" u="none" strike="noStrike" kern="1200" cap="none" spc="0" normalizeH="0" baseline="0" noProof="0" dirty="0">
                <a:ln>
                  <a:noFill/>
                </a:ln>
                <a:solidFill>
                  <a:srgbClr val="757579"/>
                </a:solidFill>
                <a:effectLst/>
                <a:uLnTx/>
                <a:uFillTx/>
                <a:latin typeface="Calibri"/>
                <a:ea typeface="+mj-ea"/>
                <a:cs typeface="+mj-cs"/>
              </a:rPr>
              <a:t> and </a:t>
            </a:r>
            <a:r>
              <a:rPr kumimoji="0" lang="en-AU" sz="3600" b="1" i="0" u="none" strike="noStrike" kern="1200" cap="none" spc="0" normalizeH="0" baseline="0" noProof="0" dirty="0">
                <a:ln>
                  <a:noFill/>
                </a:ln>
                <a:solidFill>
                  <a:srgbClr val="757579"/>
                </a:solidFill>
                <a:effectLst/>
                <a:uLnTx/>
                <a:uFillTx/>
                <a:latin typeface="Calibri"/>
                <a:ea typeface="+mj-ea"/>
                <a:cs typeface="+mj-cs"/>
              </a:rPr>
              <a:t>emerging</a:t>
            </a:r>
            <a:r>
              <a:rPr kumimoji="0" lang="en-AU" sz="3600" b="0" i="0" u="none" strike="noStrike" kern="1200" cap="none" spc="0" normalizeH="0" baseline="0" noProof="0" dirty="0">
                <a:ln>
                  <a:noFill/>
                </a:ln>
                <a:solidFill>
                  <a:srgbClr val="757579"/>
                </a:solidFill>
                <a:effectLst/>
                <a:uLnTx/>
                <a:uFillTx/>
                <a:latin typeface="Calibri"/>
                <a:ea typeface="+mj-ea"/>
                <a:cs typeface="+mj-cs"/>
              </a:rPr>
              <a:t> methods</a:t>
            </a:r>
            <a:endParaRPr kumimoji="0" lang="en-GB" sz="3600" b="0" i="0" u="none" strike="noStrike" kern="1200" cap="none" spc="0" normalizeH="0" baseline="0" noProof="0" dirty="0">
              <a:ln>
                <a:noFill/>
              </a:ln>
              <a:solidFill>
                <a:srgbClr val="757579"/>
              </a:solidFill>
              <a:effectLst/>
              <a:uLnTx/>
              <a:uFillTx/>
              <a:latin typeface="Calibri"/>
              <a:ea typeface="+mj-ea"/>
              <a:cs typeface="+mj-cs"/>
            </a:endParaRPr>
          </a:p>
        </p:txBody>
      </p:sp>
      <p:grpSp>
        <p:nvGrpSpPr>
          <p:cNvPr id="26" name="Group 25">
            <a:extLst>
              <a:ext uri="{FF2B5EF4-FFF2-40B4-BE49-F238E27FC236}">
                <a16:creationId xmlns:a16="http://schemas.microsoft.com/office/drawing/2014/main" id="{98469B10-F35E-89D3-E455-B9FB9006934D}"/>
              </a:ext>
            </a:extLst>
          </p:cNvPr>
          <p:cNvGrpSpPr/>
          <p:nvPr/>
        </p:nvGrpSpPr>
        <p:grpSpPr>
          <a:xfrm>
            <a:off x="1252926" y="2280538"/>
            <a:ext cx="9373511" cy="3817655"/>
            <a:chOff x="1377617" y="2479640"/>
            <a:chExt cx="9373511" cy="3817655"/>
          </a:xfrm>
        </p:grpSpPr>
        <p:pic>
          <p:nvPicPr>
            <p:cNvPr id="14" name="Picture 2" descr="The Whopper on Burger King's online menu.">
              <a:extLst>
                <a:ext uri="{FF2B5EF4-FFF2-40B4-BE49-F238E27FC236}">
                  <a16:creationId xmlns:a16="http://schemas.microsoft.com/office/drawing/2014/main" id="{26F56721-6770-F60B-6BC2-4D455F7623B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096000" y="2479640"/>
              <a:ext cx="4655128" cy="38176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Mugshot of Donald Trump">
              <a:extLst>
                <a:ext uri="{FF2B5EF4-FFF2-40B4-BE49-F238E27FC236}">
                  <a16:creationId xmlns:a16="http://schemas.microsoft.com/office/drawing/2014/main" id="{1B1E3A3F-E204-A723-E203-E87010D9AEE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77617" y="2479640"/>
              <a:ext cx="4283681" cy="381765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720C23D9-80D8-CA04-9D32-775D05107330}"/>
              </a:ext>
            </a:extLst>
          </p:cNvPr>
          <p:cNvSpPr txBox="1"/>
          <p:nvPr/>
        </p:nvSpPr>
        <p:spPr>
          <a:xfrm>
            <a:off x="2412582" y="1540121"/>
            <a:ext cx="48332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0" cap="none" spc="0" normalizeH="0" baseline="0" noProof="0" dirty="0">
                <a:ln>
                  <a:noFill/>
                </a:ln>
                <a:solidFill>
                  <a:prstClr val="black"/>
                </a:solidFill>
                <a:effectLst/>
                <a:uLnTx/>
                <a:uFillTx/>
                <a:latin typeface="Calibri" panose="020F0502020204030204"/>
                <a:ea typeface="+mn-ea"/>
                <a:cs typeface="+mn-cs"/>
              </a:rPr>
              <a:t>WGBS, EPIC &amp; EM-seq, ONT</a:t>
            </a:r>
            <a:endParaRPr kumimoji="0" lang="en-GB" sz="2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Connector: Curved 16">
            <a:extLst>
              <a:ext uri="{FF2B5EF4-FFF2-40B4-BE49-F238E27FC236}">
                <a16:creationId xmlns:a16="http://schemas.microsoft.com/office/drawing/2014/main" id="{BA919601-D334-A322-8150-D65B32CEB1F7}"/>
              </a:ext>
            </a:extLst>
          </p:cNvPr>
          <p:cNvCxnSpPr>
            <a:cxnSpLocks/>
          </p:cNvCxnSpPr>
          <p:nvPr/>
        </p:nvCxnSpPr>
        <p:spPr>
          <a:xfrm rot="16200000" flipV="1">
            <a:off x="3694043" y="1429041"/>
            <a:ext cx="284668" cy="72007"/>
          </a:xfrm>
          <a:prstGeom prst="curvedConnector3">
            <a:avLst>
              <a:gd name="adj1" fmla="val 50000"/>
            </a:avLst>
          </a:prstGeom>
          <a:noFill/>
          <a:ln w="9525" cap="flat" cmpd="sng" algn="ctr">
            <a:solidFill>
              <a:srgbClr val="00A9CE">
                <a:shade val="95000"/>
                <a:satMod val="105000"/>
              </a:srgbClr>
            </a:solidFill>
            <a:prstDash val="solid"/>
            <a:tailEnd type="triangle"/>
          </a:ln>
          <a:effectLst/>
        </p:spPr>
      </p:cxnSp>
      <p:cxnSp>
        <p:nvCxnSpPr>
          <p:cNvPr id="18" name="Connector: Curved 17">
            <a:extLst>
              <a:ext uri="{FF2B5EF4-FFF2-40B4-BE49-F238E27FC236}">
                <a16:creationId xmlns:a16="http://schemas.microsoft.com/office/drawing/2014/main" id="{7CA66604-8D99-2C7F-6F1B-56BBB09B492B}"/>
              </a:ext>
            </a:extLst>
          </p:cNvPr>
          <p:cNvCxnSpPr>
            <a:cxnSpLocks/>
          </p:cNvCxnSpPr>
          <p:nvPr/>
        </p:nvCxnSpPr>
        <p:spPr>
          <a:xfrm rot="5400000" flipH="1" flipV="1">
            <a:off x="5599187" y="1461976"/>
            <a:ext cx="290804" cy="12700"/>
          </a:xfrm>
          <a:prstGeom prst="curvedConnector3">
            <a:avLst>
              <a:gd name="adj1" fmla="val 50000"/>
            </a:avLst>
          </a:prstGeom>
          <a:noFill/>
          <a:ln w="9525" cap="flat" cmpd="sng" algn="ctr">
            <a:solidFill>
              <a:srgbClr val="00A9CE">
                <a:shade val="95000"/>
                <a:satMod val="105000"/>
              </a:srgbClr>
            </a:solidFill>
            <a:prstDash val="solid"/>
            <a:tailEnd type="triangle"/>
          </a:ln>
          <a:effectLst/>
        </p:spPr>
      </p:cxnSp>
      <p:cxnSp>
        <p:nvCxnSpPr>
          <p:cNvPr id="19" name="Straight Connector 18">
            <a:extLst>
              <a:ext uri="{FF2B5EF4-FFF2-40B4-BE49-F238E27FC236}">
                <a16:creationId xmlns:a16="http://schemas.microsoft.com/office/drawing/2014/main" id="{522170BF-DEE4-AD73-0079-DED7F24ED8E6}"/>
              </a:ext>
            </a:extLst>
          </p:cNvPr>
          <p:cNvCxnSpPr>
            <a:cxnSpLocks/>
          </p:cNvCxnSpPr>
          <p:nvPr/>
        </p:nvCxnSpPr>
        <p:spPr>
          <a:xfrm>
            <a:off x="2842291" y="1612129"/>
            <a:ext cx="1686722" cy="0"/>
          </a:xfrm>
          <a:prstGeom prst="line">
            <a:avLst/>
          </a:prstGeom>
          <a:noFill/>
          <a:ln w="9525" cap="flat" cmpd="sng" algn="ctr">
            <a:solidFill>
              <a:srgbClr val="00A9CE">
                <a:shade val="95000"/>
                <a:satMod val="105000"/>
              </a:srgbClr>
            </a:solidFill>
            <a:prstDash val="solid"/>
          </a:ln>
          <a:effectLst/>
        </p:spPr>
      </p:cxnSp>
      <p:cxnSp>
        <p:nvCxnSpPr>
          <p:cNvPr id="20" name="Straight Connector 19">
            <a:extLst>
              <a:ext uri="{FF2B5EF4-FFF2-40B4-BE49-F238E27FC236}">
                <a16:creationId xmlns:a16="http://schemas.microsoft.com/office/drawing/2014/main" id="{F4DE00DC-6B2B-61B5-527C-A43D4423346A}"/>
              </a:ext>
            </a:extLst>
          </p:cNvPr>
          <p:cNvCxnSpPr>
            <a:cxnSpLocks/>
          </p:cNvCxnSpPr>
          <p:nvPr/>
        </p:nvCxnSpPr>
        <p:spPr>
          <a:xfrm>
            <a:off x="4964264" y="1607378"/>
            <a:ext cx="1855395" cy="0"/>
          </a:xfrm>
          <a:prstGeom prst="line">
            <a:avLst/>
          </a:prstGeom>
          <a:noFill/>
          <a:ln w="9525" cap="flat" cmpd="sng" algn="ctr">
            <a:solidFill>
              <a:srgbClr val="00A9CE">
                <a:shade val="95000"/>
                <a:satMod val="105000"/>
              </a:srgbClr>
            </a:solidFill>
            <a:prstDash val="solid"/>
          </a:ln>
          <a:effectLst/>
        </p:spPr>
      </p:cxnSp>
      <p:sp>
        <p:nvSpPr>
          <p:cNvPr id="21" name="TextBox 20">
            <a:extLst>
              <a:ext uri="{FF2B5EF4-FFF2-40B4-BE49-F238E27FC236}">
                <a16:creationId xmlns:a16="http://schemas.microsoft.com/office/drawing/2014/main" id="{FD366AAD-6A2E-4FF9-6355-CF34CBE1357B}"/>
              </a:ext>
            </a:extLst>
          </p:cNvPr>
          <p:cNvSpPr txBox="1"/>
          <p:nvPr/>
        </p:nvSpPr>
        <p:spPr>
          <a:xfrm rot="1265503">
            <a:off x="9876406" y="546032"/>
            <a:ext cx="2128503" cy="584775"/>
          </a:xfrm>
          <a:prstGeom prst="rect">
            <a:avLst/>
          </a:prstGeom>
          <a:solidFill>
            <a:srgbClr val="00A9CE"/>
          </a:solidFill>
          <a:ln w="25400" cap="flat" cmpd="sng" algn="ctr">
            <a:solidFill>
              <a:srgbClr val="00A9CE">
                <a:shade val="50000"/>
              </a:srgbClr>
            </a:solidFill>
            <a:prstDash val="solid"/>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FFFF"/>
                </a:solidFill>
                <a:effectLst/>
                <a:uLnTx/>
                <a:uFillTx/>
                <a:latin typeface="Calibri"/>
                <a:ea typeface="+mn-ea"/>
                <a:cs typeface="+mn-cs"/>
              </a:rPr>
              <a:t>Yi Jin LIEW</a:t>
            </a:r>
            <a:endParaRPr kumimoji="0" lang="en-GB" sz="3200" b="0" i="0" u="none" strike="noStrike" kern="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0774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a:ea typeface="+mn-ea"/>
              <a:cs typeface="+mn-cs"/>
            </a:endParaRPr>
          </a:p>
        </p:txBody>
      </p:sp>
      <p:grpSp>
        <p:nvGrpSpPr>
          <p:cNvPr id="19" name="Group 18">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0" name="Straight Connector 19">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2" name="Right Triangle 51">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ndview"/>
              <a:ea typeface="+mn-ea"/>
              <a:cs typeface="+mn-cs"/>
            </a:endParaRPr>
          </a:p>
        </p:txBody>
      </p:sp>
      <p:sp>
        <p:nvSpPr>
          <p:cNvPr id="2" name="Title 1">
            <a:extLst>
              <a:ext uri="{FF2B5EF4-FFF2-40B4-BE49-F238E27FC236}">
                <a16:creationId xmlns:a16="http://schemas.microsoft.com/office/drawing/2014/main" id="{8DAFCB3C-196F-DA9F-79D4-991E6A3E4E2D}"/>
              </a:ext>
            </a:extLst>
          </p:cNvPr>
          <p:cNvSpPr>
            <a:spLocks noGrp="1"/>
          </p:cNvSpPr>
          <p:nvPr>
            <p:ph type="ctrTitle"/>
          </p:nvPr>
        </p:nvSpPr>
        <p:spPr>
          <a:xfrm>
            <a:off x="6259848" y="176169"/>
            <a:ext cx="1696292" cy="671707"/>
          </a:xfrm>
        </p:spPr>
        <p:txBody>
          <a:bodyPr anchor="b">
            <a:noAutofit/>
          </a:bodyPr>
          <a:lstStyle/>
          <a:p>
            <a:r>
              <a:rPr lang="en-US" sz="3200" dirty="0">
                <a:latin typeface="Calibri" panose="020F0502020204030204" pitchFamily="34" charset="0"/>
                <a:cs typeface="Calibri" panose="020F0502020204030204" pitchFamily="34" charset="0"/>
              </a:rPr>
              <a:t>Network</a:t>
            </a:r>
          </a:p>
        </p:txBody>
      </p:sp>
      <p:sp>
        <p:nvSpPr>
          <p:cNvPr id="3" name="Subtitle 2">
            <a:extLst>
              <a:ext uri="{FF2B5EF4-FFF2-40B4-BE49-F238E27FC236}">
                <a16:creationId xmlns:a16="http://schemas.microsoft.com/office/drawing/2014/main" id="{F6EB11FE-F7A1-50D0-9D6B-E99097512F43}"/>
              </a:ext>
            </a:extLst>
          </p:cNvPr>
          <p:cNvSpPr>
            <a:spLocks noGrp="1"/>
          </p:cNvSpPr>
          <p:nvPr>
            <p:ph type="subTitle" idx="1"/>
          </p:nvPr>
        </p:nvSpPr>
        <p:spPr>
          <a:xfrm>
            <a:off x="7817258" y="5342878"/>
            <a:ext cx="4156339" cy="1406024"/>
          </a:xfrm>
        </p:spPr>
        <p:txBody>
          <a:bodyPr anchor="b">
            <a:normAutofit/>
          </a:bodyPr>
          <a:lstStyle/>
          <a:p>
            <a:pPr algn="ctr">
              <a:lnSpc>
                <a:spcPct val="100000"/>
              </a:lnSpc>
            </a:pPr>
            <a:r>
              <a:rPr lang="en-US" sz="2000" b="1" dirty="0"/>
              <a:t>Exploration of </a:t>
            </a:r>
            <a:r>
              <a:rPr lang="en-US" sz="2000" b="1" dirty="0">
                <a:solidFill>
                  <a:srgbClr val="E53A04"/>
                </a:solidFill>
              </a:rPr>
              <a:t>Expression Changes </a:t>
            </a:r>
            <a:r>
              <a:rPr lang="en-US" sz="2000" b="1" dirty="0"/>
              <a:t>in </a:t>
            </a:r>
            <a:r>
              <a:rPr lang="en-US" sz="2000" b="1" dirty="0">
                <a:solidFill>
                  <a:srgbClr val="E53A04"/>
                </a:solidFill>
              </a:rPr>
              <a:t>Skeletal Muscle </a:t>
            </a:r>
            <a:r>
              <a:rPr lang="en-US" sz="2000" b="1" dirty="0"/>
              <a:t>Regulatory Networks with </a:t>
            </a:r>
            <a:r>
              <a:rPr lang="en-US" sz="2000" b="1" dirty="0">
                <a:solidFill>
                  <a:srgbClr val="E53A04"/>
                </a:solidFill>
              </a:rPr>
              <a:t>Aging</a:t>
            </a:r>
            <a:r>
              <a:rPr lang="en-US" sz="2000" b="1" dirty="0"/>
              <a:t> using </a:t>
            </a:r>
            <a:r>
              <a:rPr lang="en-US" sz="2000" b="1" dirty="0">
                <a:solidFill>
                  <a:srgbClr val="E53A04"/>
                </a:solidFill>
              </a:rPr>
              <a:t>Dynamic Network Analysis</a:t>
            </a:r>
          </a:p>
        </p:txBody>
      </p:sp>
      <p:pic>
        <p:nvPicPr>
          <p:cNvPr id="18" name="Picture 17">
            <a:extLst>
              <a:ext uri="{FF2B5EF4-FFF2-40B4-BE49-F238E27FC236}">
                <a16:creationId xmlns:a16="http://schemas.microsoft.com/office/drawing/2014/main" id="{4F08ECB5-0E80-F521-A0F7-6504975A3F44}"/>
              </a:ext>
            </a:extLst>
          </p:cNvPr>
          <p:cNvPicPr>
            <a:picLocks noChangeAspect="1"/>
          </p:cNvPicPr>
          <p:nvPr/>
        </p:nvPicPr>
        <p:blipFill>
          <a:blip r:embed="rId7"/>
          <a:stretch>
            <a:fillRect/>
          </a:stretch>
        </p:blipFill>
        <p:spPr>
          <a:xfrm rot="5400000">
            <a:off x="9027602" y="-1171196"/>
            <a:ext cx="511355" cy="1127305"/>
          </a:xfrm>
          <a:prstGeom prst="rect">
            <a:avLst/>
          </a:prstGeom>
        </p:spPr>
      </p:pic>
      <p:pic>
        <p:nvPicPr>
          <p:cNvPr id="4" name="Picture 3" descr="A group of people with a red figure&#10;&#10;Description automatically generated">
            <a:extLst>
              <a:ext uri="{FF2B5EF4-FFF2-40B4-BE49-F238E27FC236}">
                <a16:creationId xmlns:a16="http://schemas.microsoft.com/office/drawing/2014/main" id="{1E2774A3-3305-72FA-7B08-321B6F4D2303}"/>
              </a:ext>
            </a:extLst>
          </p:cNvPr>
          <p:cNvPicPr>
            <a:picLocks noChangeAspect="1"/>
          </p:cNvPicPr>
          <p:nvPr/>
        </p:nvPicPr>
        <p:blipFill rotWithShape="1">
          <a:blip r:embed="rId8"/>
          <a:srcRect r="14627"/>
          <a:stretch/>
        </p:blipFill>
        <p:spPr>
          <a:xfrm>
            <a:off x="13534" y="2901711"/>
            <a:ext cx="3317375" cy="388573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
        <p:nvSpPr>
          <p:cNvPr id="5" name="Title 1">
            <a:extLst>
              <a:ext uri="{FF2B5EF4-FFF2-40B4-BE49-F238E27FC236}">
                <a16:creationId xmlns:a16="http://schemas.microsoft.com/office/drawing/2014/main" id="{1648A4B4-B874-1BFA-8B5D-261C74B49480}"/>
              </a:ext>
            </a:extLst>
          </p:cNvPr>
          <p:cNvSpPr txBox="1">
            <a:spLocks/>
          </p:cNvSpPr>
          <p:nvPr/>
        </p:nvSpPr>
        <p:spPr>
          <a:xfrm>
            <a:off x="3050154" y="4988639"/>
            <a:ext cx="2217522" cy="1553664"/>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54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2A2735"/>
                </a:solidFill>
                <a:effectLst/>
                <a:uLnTx/>
                <a:uFillTx/>
                <a:latin typeface="Calibri" panose="020F0502020204030204" pitchFamily="34" charset="0"/>
                <a:ea typeface="+mj-ea"/>
                <a:cs typeface="Calibri" panose="020F0502020204030204" pitchFamily="34" charset="0"/>
              </a:rPr>
              <a:t>Long non-coding RNA (lncRNA)</a:t>
            </a:r>
          </a:p>
        </p:txBody>
      </p:sp>
      <p:sp>
        <p:nvSpPr>
          <p:cNvPr id="10" name="TextBox 9">
            <a:extLst>
              <a:ext uri="{FF2B5EF4-FFF2-40B4-BE49-F238E27FC236}">
                <a16:creationId xmlns:a16="http://schemas.microsoft.com/office/drawing/2014/main" id="{7225777C-E628-35BB-A26B-F73558083913}"/>
              </a:ext>
            </a:extLst>
          </p:cNvPr>
          <p:cNvSpPr txBox="1"/>
          <p:nvPr/>
        </p:nvSpPr>
        <p:spPr>
          <a:xfrm>
            <a:off x="825217" y="190422"/>
            <a:ext cx="148193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Skeletal Muscle</a:t>
            </a:r>
          </a:p>
        </p:txBody>
      </p:sp>
      <p:pic>
        <p:nvPicPr>
          <p:cNvPr id="8" name="Video 3" descr="Different Hand Drawn Graphs">
            <a:extLst>
              <a:ext uri="{FF2B5EF4-FFF2-40B4-BE49-F238E27FC236}">
                <a16:creationId xmlns:a16="http://schemas.microsoft.com/office/drawing/2014/main" id="{C4A3ACA6-020F-7C21-4A0E-92399B18EAD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3688" t="284" r="4094" b="-1"/>
          <a:stretch/>
        </p:blipFill>
        <p:spPr>
          <a:xfrm>
            <a:off x="8349842" y="2356063"/>
            <a:ext cx="3633585" cy="2216417"/>
          </a:xfrm>
          <a:prstGeom prst="rect">
            <a:avLst/>
          </a:prstGeom>
        </p:spPr>
      </p:pic>
      <p:pic>
        <p:nvPicPr>
          <p:cNvPr id="14" name="Picture 13" descr="A white grid with black lines&#10;&#10;Description automatically generated">
            <a:extLst>
              <a:ext uri="{FF2B5EF4-FFF2-40B4-BE49-F238E27FC236}">
                <a16:creationId xmlns:a16="http://schemas.microsoft.com/office/drawing/2014/main" id="{9E3FFF35-076C-27F3-C446-914F5124DA46}"/>
              </a:ext>
            </a:extLst>
          </p:cNvPr>
          <p:cNvPicPr>
            <a:picLocks noChangeAspect="1"/>
          </p:cNvPicPr>
          <p:nvPr/>
        </p:nvPicPr>
        <p:blipFill>
          <a:blip r:embed="rId10"/>
          <a:stretch>
            <a:fillRect/>
          </a:stretch>
        </p:blipFill>
        <p:spPr>
          <a:xfrm>
            <a:off x="-301834" y="1251392"/>
            <a:ext cx="698500" cy="1117600"/>
          </a:xfrm>
          <a:prstGeom prst="rect">
            <a:avLst/>
          </a:prstGeom>
        </p:spPr>
      </p:pic>
      <p:sp>
        <p:nvSpPr>
          <p:cNvPr id="11" name="TextBox 10">
            <a:extLst>
              <a:ext uri="{FF2B5EF4-FFF2-40B4-BE49-F238E27FC236}">
                <a16:creationId xmlns:a16="http://schemas.microsoft.com/office/drawing/2014/main" id="{CE8515E3-85B0-93D7-A244-B4CDC388EACD}"/>
              </a:ext>
            </a:extLst>
          </p:cNvPr>
          <p:cNvSpPr txBox="1"/>
          <p:nvPr/>
        </p:nvSpPr>
        <p:spPr>
          <a:xfrm>
            <a:off x="6211118" y="2680460"/>
            <a:ext cx="176696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Dynamic Network Analysis</a:t>
            </a:r>
          </a:p>
        </p:txBody>
      </p:sp>
      <p:pic>
        <p:nvPicPr>
          <p:cNvPr id="6" name="video5.mp4">
            <a:hlinkClick r:id="" action="ppaction://media"/>
            <a:extLst>
              <a:ext uri="{FF2B5EF4-FFF2-40B4-BE49-F238E27FC236}">
                <a16:creationId xmlns:a16="http://schemas.microsoft.com/office/drawing/2014/main" id="{3623594D-8147-165A-BDAA-1DC9AFBD6E2E}"/>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8366237" y="163461"/>
            <a:ext cx="3607360" cy="2029141"/>
          </a:xfrm>
          <a:prstGeom prst="rect">
            <a:avLst/>
          </a:prstGeom>
        </p:spPr>
      </p:pic>
      <p:pic>
        <p:nvPicPr>
          <p:cNvPr id="16" name="Picture 15" descr="A poster with text and images&#10;&#10;Description automatically generated">
            <a:extLst>
              <a:ext uri="{FF2B5EF4-FFF2-40B4-BE49-F238E27FC236}">
                <a16:creationId xmlns:a16="http://schemas.microsoft.com/office/drawing/2014/main" id="{68424EB4-FBB2-AF23-4DDB-D5EDE131ED49}"/>
              </a:ext>
            </a:extLst>
          </p:cNvPr>
          <p:cNvPicPr>
            <a:picLocks noChangeAspect="1"/>
          </p:cNvPicPr>
          <p:nvPr/>
        </p:nvPicPr>
        <p:blipFill>
          <a:blip r:embed="rId12"/>
          <a:stretch>
            <a:fillRect/>
          </a:stretch>
        </p:blipFill>
        <p:spPr>
          <a:xfrm>
            <a:off x="6110011" y="4744170"/>
            <a:ext cx="1492415" cy="2112170"/>
          </a:xfrm>
          <a:prstGeom prst="rect">
            <a:avLst/>
          </a:prstGeom>
        </p:spPr>
      </p:pic>
      <p:pic>
        <p:nvPicPr>
          <p:cNvPr id="9" name="Picture 8" descr="A diagram of a human body&#10;&#10;Description automatically generated">
            <a:extLst>
              <a:ext uri="{FF2B5EF4-FFF2-40B4-BE49-F238E27FC236}">
                <a16:creationId xmlns:a16="http://schemas.microsoft.com/office/drawing/2014/main" id="{857A3DEF-4445-F039-1D8F-BBDEDE0C553B}"/>
              </a:ext>
            </a:extLst>
          </p:cNvPr>
          <p:cNvPicPr>
            <a:picLocks noChangeAspect="1"/>
          </p:cNvPicPr>
          <p:nvPr/>
        </p:nvPicPr>
        <p:blipFill rotWithShape="1">
          <a:blip r:embed="rId13"/>
          <a:srcRect r="5010" b="2"/>
          <a:stretch/>
        </p:blipFill>
        <p:spPr>
          <a:xfrm>
            <a:off x="2816791" y="17149"/>
            <a:ext cx="3088112" cy="3592177"/>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pic>
        <p:nvPicPr>
          <p:cNvPr id="13" name="Graphic 12" descr="Magnifying glass outline">
            <a:extLst>
              <a:ext uri="{FF2B5EF4-FFF2-40B4-BE49-F238E27FC236}">
                <a16:creationId xmlns:a16="http://schemas.microsoft.com/office/drawing/2014/main" id="{865F09AB-BCC1-88D7-0F8A-63745490F8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86318" y="4401627"/>
            <a:ext cx="725090" cy="725090"/>
          </a:xfrm>
          <a:prstGeom prst="rect">
            <a:avLst/>
          </a:prstGeom>
        </p:spPr>
      </p:pic>
      <p:pic>
        <p:nvPicPr>
          <p:cNvPr id="51" name="Picture 50" descr="A diagram of a network&#10;&#10;Description automatically generated">
            <a:extLst>
              <a:ext uri="{FF2B5EF4-FFF2-40B4-BE49-F238E27FC236}">
                <a16:creationId xmlns:a16="http://schemas.microsoft.com/office/drawing/2014/main" id="{10C52517-C5CD-FF3E-FE74-2CED36EBCA88}"/>
              </a:ext>
            </a:extLst>
          </p:cNvPr>
          <p:cNvPicPr>
            <a:picLocks noChangeAspect="1"/>
          </p:cNvPicPr>
          <p:nvPr/>
        </p:nvPicPr>
        <p:blipFill>
          <a:blip r:embed="rId16"/>
          <a:stretch>
            <a:fillRect/>
          </a:stretch>
        </p:blipFill>
        <p:spPr>
          <a:xfrm>
            <a:off x="7661230" y="3956294"/>
            <a:ext cx="4547888" cy="1208033"/>
          </a:xfrm>
          <a:prstGeom prst="rect">
            <a:avLst/>
          </a:prstGeom>
        </p:spPr>
      </p:pic>
    </p:spTree>
    <p:extLst>
      <p:ext uri="{BB962C8B-B14F-4D97-AF65-F5344CB8AC3E}">
        <p14:creationId xmlns:p14="http://schemas.microsoft.com/office/powerpoint/2010/main" val="273058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mediacall" presetSubtype="0" fill="hold" nodeType="withEffect">
                                  <p:stCondLst>
                                    <p:cond delay="500"/>
                                  </p:stCondLst>
                                  <p:childTnLst>
                                    <p:cmd type="call" cmd="playFrom(0.0)">
                                      <p:cBhvr>
                                        <p:cTn id="31" dur="5228" fill="hold"/>
                                        <p:tgtEl>
                                          <p:spTgt spid="6"/>
                                        </p:tgtEl>
                                      </p:cBhvr>
                                    </p:cmd>
                                  </p:childTnLst>
                                </p:cTn>
                              </p:par>
                              <p:par>
                                <p:cTn id="32" presetID="3" presetClass="entr" presetSubtype="10" fill="hold" grpId="0" nodeType="withEffect">
                                  <p:stCondLst>
                                    <p:cond delay="1000"/>
                                  </p:stCondLst>
                                  <p:childTnLst>
                                    <p:set>
                                      <p:cBhvr>
                                        <p:cTn id="33" dur="1" fill="hold">
                                          <p:stCondLst>
                                            <p:cond delay="0"/>
                                          </p:stCondLst>
                                        </p:cTn>
                                        <p:tgtEl>
                                          <p:spTgt spid="2"/>
                                        </p:tgtEl>
                                        <p:attrNameLst>
                                          <p:attrName>style.visibility</p:attrName>
                                        </p:attrNameLst>
                                      </p:cBhvr>
                                      <p:to>
                                        <p:strVal val="visible"/>
                                      </p:to>
                                    </p:set>
                                    <p:animEffect transition="in" filter="blinds(horizontal)">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250"/>
                                        <p:tgtEl>
                                          <p:spTgt spid="8"/>
                                        </p:tgtEl>
                                      </p:cBhvr>
                                    </p:animEffect>
                                  </p:childTnLst>
                                </p:cTn>
                              </p:par>
                              <p:par>
                                <p:cTn id="40" presetID="1" presetClass="mediacall" presetSubtype="0" fill="hold" nodeType="withEffect">
                                  <p:stCondLst>
                                    <p:cond delay="0"/>
                                  </p:stCondLst>
                                  <p:childTnLst>
                                    <p:cmd type="call" cmd="playFrom(0.0)">
                                      <p:cBhvr>
                                        <p:cTn id="41" dur="7960" fill="hold"/>
                                        <p:tgtEl>
                                          <p:spTgt spid="8"/>
                                        </p:tgtEl>
                                      </p:cBhvr>
                                    </p:cmd>
                                  </p:childTnLst>
                                </p:cTn>
                              </p:par>
                              <p:par>
                                <p:cTn id="42" presetID="9" presetClass="entr" presetSubtype="0" fill="hold" nodeType="withEffect">
                                  <p:stCondLst>
                                    <p:cond delay="4000"/>
                                  </p:stCondLst>
                                  <p:childTnLst>
                                    <p:set>
                                      <p:cBhvr>
                                        <p:cTn id="43" dur="1" fill="hold">
                                          <p:stCondLst>
                                            <p:cond delay="0"/>
                                          </p:stCondLst>
                                        </p:cTn>
                                        <p:tgtEl>
                                          <p:spTgt spid="51"/>
                                        </p:tgtEl>
                                        <p:attrNameLst>
                                          <p:attrName>style.visibility</p:attrName>
                                        </p:attrNameLst>
                                      </p:cBhvr>
                                      <p:to>
                                        <p:strVal val="visible"/>
                                      </p:to>
                                    </p:set>
                                    <p:animEffect transition="in" filter="dissolve">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barn(inVertical)">
                                      <p:cBhvr>
                                        <p:cTn id="49" dur="500"/>
                                        <p:tgtEl>
                                          <p:spTgt spid="11"/>
                                        </p:tgtEl>
                                      </p:cBhvr>
                                    </p:animEffect>
                                  </p:childTnLst>
                                </p:cTn>
                              </p:par>
                              <p:par>
                                <p:cTn id="50" presetID="9" presetClass="entr" presetSubtype="0" fill="hold" grpId="0" nodeType="withEffect">
                                  <p:stCondLst>
                                    <p:cond delay="3000"/>
                                  </p:stCondLst>
                                  <p:childTnLst>
                                    <p:set>
                                      <p:cBhvr>
                                        <p:cTn id="51" dur="1" fill="hold">
                                          <p:stCondLst>
                                            <p:cond delay="0"/>
                                          </p:stCondLst>
                                        </p:cTn>
                                        <p:tgtEl>
                                          <p:spTgt spid="3">
                                            <p:txEl>
                                              <p:pRg st="0" end="0"/>
                                            </p:txEl>
                                          </p:spTgt>
                                        </p:tgtEl>
                                        <p:attrNameLst>
                                          <p:attrName>style.visibility</p:attrName>
                                        </p:attrNameLst>
                                      </p:cBhvr>
                                      <p:to>
                                        <p:strVal val="visible"/>
                                      </p:to>
                                    </p:set>
                                    <p:animEffect transition="in" filter="dissolve">
                                      <p:cBhvr>
                                        <p:cTn id="52" dur="500"/>
                                        <p:tgtEl>
                                          <p:spTgt spid="3">
                                            <p:txEl>
                                              <p:pRg st="0" end="0"/>
                                            </p:txEl>
                                          </p:spTgt>
                                        </p:tgtEl>
                                      </p:cBhvr>
                                    </p:animEffect>
                                  </p:childTnLst>
                                </p:cTn>
                              </p:par>
                              <p:par>
                                <p:cTn id="53" presetID="9" presetClass="entr" presetSubtype="0" fill="hold" nodeType="withEffect">
                                  <p:stCondLst>
                                    <p:cond delay="1000"/>
                                  </p:stCondLst>
                                  <p:childTnLst>
                                    <p:set>
                                      <p:cBhvr>
                                        <p:cTn id="54" dur="1" fill="hold">
                                          <p:stCondLst>
                                            <p:cond delay="0"/>
                                          </p:stCondLst>
                                        </p:cTn>
                                        <p:tgtEl>
                                          <p:spTgt spid="16"/>
                                        </p:tgtEl>
                                        <p:attrNameLst>
                                          <p:attrName>style.visibility</p:attrName>
                                        </p:attrNameLst>
                                      </p:cBhvr>
                                      <p:to>
                                        <p:strVal val="visible"/>
                                      </p:to>
                                    </p:set>
                                    <p:animEffect transition="in" filter="dissolv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6" fill="hold" display="0">
                  <p:stCondLst>
                    <p:cond delay="indefinite"/>
                  </p:stCondLst>
                </p:cTn>
                <p:tgtEl>
                  <p:spTgt spid="6"/>
                </p:tgtEl>
              </p:cMediaNode>
            </p:video>
            <p:seq concurrent="1" nextAc="seek">
              <p:cTn id="57" restart="whenNotActive" fill="hold" evtFilter="cancelBubble" nodeType="interactiveSeq">
                <p:stCondLst>
                  <p:cond evt="onClick" delay="0">
                    <p:tgtEl>
                      <p:spTgt spid="6"/>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clickEffect">
                                  <p:stCondLst>
                                    <p:cond delay="0"/>
                                  </p:stCondLst>
                                  <p:childTnLst>
                                    <p:cmd type="call" cmd="togglePause">
                                      <p:cBhvr>
                                        <p:cTn id="61" dur="1" fill="hold"/>
                                        <p:tgtEl>
                                          <p:spTgt spid="6"/>
                                        </p:tgtEl>
                                      </p:cBhvr>
                                    </p:cmd>
                                  </p:childTnLst>
                                </p:cTn>
                              </p:par>
                            </p:childTnLst>
                          </p:cTn>
                        </p:par>
                      </p:childTnLst>
                    </p:cTn>
                  </p:par>
                </p:childTnLst>
              </p:cTn>
              <p:nextCondLst>
                <p:cond evt="onClick" delay="0">
                  <p:tgtEl>
                    <p:spTgt spid="6"/>
                  </p:tgtEl>
                </p:cond>
              </p:nextCondLst>
            </p:seq>
            <p:seq concurrent="1" nextAc="seek">
              <p:cTn id="62" restart="whenNotActive" fill="hold" evtFilter="cancelBubble" nodeType="interactiveSeq">
                <p:stCondLst>
                  <p:cond evt="onClick" delay="0">
                    <p:tgtEl>
                      <p:spTgt spid="8"/>
                    </p:tgtEl>
                  </p:cond>
                </p:stCondLst>
                <p:endSync evt="end" delay="0">
                  <p:rtn val="all"/>
                </p:endSync>
                <p:childTnLst>
                  <p:par>
                    <p:cTn id="63" fill="hold">
                      <p:stCondLst>
                        <p:cond delay="0"/>
                      </p:stCondLst>
                      <p:childTnLst>
                        <p:par>
                          <p:cTn id="64" fill="hold">
                            <p:stCondLst>
                              <p:cond delay="0"/>
                            </p:stCondLst>
                            <p:childTnLst>
                              <p:par>
                                <p:cTn id="65" presetID="26" presetClass="emph" presetSubtype="0" fill="hold" nodeType="withEffect">
                                  <p:stCondLst>
                                    <p:cond delay="0"/>
                                  </p:stCondLst>
                                  <p:childTnLst>
                                    <p:animEffect transition="out" filter="fade">
                                      <p:cBhvr>
                                        <p:cTn id="66" dur="500" tmFilter="0, 0; .2, .5; .8, .5; 1, 0"/>
                                        <p:tgtEl>
                                          <p:spTgt spid="13"/>
                                        </p:tgtEl>
                                      </p:cBhvr>
                                    </p:animEffect>
                                    <p:animScale>
                                      <p:cBhvr>
                                        <p:cTn id="67" dur="250" autoRev="1" fill="hold"/>
                                        <p:tgtEl>
                                          <p:spTgt spid="13"/>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2" presetClass="mediacall" presetSubtype="0" fill="hold" nodeType="clickEffect">
                                  <p:stCondLst>
                                    <p:cond delay="0"/>
                                  </p:stCondLst>
                                  <p:childTnLst>
                                    <p:cmd type="call" cmd="togglePause">
                                      <p:cBhvr>
                                        <p:cTn id="71" dur="1" fill="hold"/>
                                        <p:tgtEl>
                                          <p:spTgt spid="8"/>
                                        </p:tgtEl>
                                      </p:cBhvr>
                                    </p:cmd>
                                  </p:childTnLst>
                                </p:cTn>
                              </p:par>
                            </p:childTnLst>
                          </p:cTn>
                        </p:par>
                      </p:childTnLst>
                    </p:cTn>
                  </p:par>
                </p:childTnLst>
              </p:cTn>
              <p:nextCondLst>
                <p:cond evt="onClick" delay="0">
                  <p:tgtEl>
                    <p:spTgt spid="8"/>
                  </p:tgtEl>
                </p:cond>
              </p:nextCondLst>
            </p:seq>
            <p:video>
              <p:cMediaNode mute="1">
                <p:cTn id="72" repeatCount="indefinite" fill="hold" display="0">
                  <p:stCondLst>
                    <p:cond delay="indefinite"/>
                  </p:stCondLst>
                </p:cTn>
                <p:tgtEl>
                  <p:spTgt spid="8"/>
                </p:tgtEl>
              </p:cMediaNode>
            </p:video>
          </p:childTnLst>
        </p:cTn>
      </p:par>
    </p:tnLst>
    <p:bldLst>
      <p:bldP spid="2" grpId="0"/>
      <p:bldP spid="3" grpId="0" build="p"/>
      <p:bldP spid="5"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F7B6DC4-B012-1EA8-A3CA-9C215878A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7120"/>
            <a:ext cx="12122167" cy="57438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54ADF0E-21C3-191F-329F-30C06A4D359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80844" y="138817"/>
            <a:ext cx="8141323" cy="4396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8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screen&#10;&#10;Description automatically generated">
            <a:extLst>
              <a:ext uri="{FF2B5EF4-FFF2-40B4-BE49-F238E27FC236}">
                <a16:creationId xmlns:a16="http://schemas.microsoft.com/office/drawing/2014/main" id="{DB799FA1-3764-2165-4389-DC62B8E6852C}"/>
              </a:ext>
            </a:extLst>
          </p:cNvPr>
          <p:cNvPicPr>
            <a:picLocks noChangeAspect="1"/>
          </p:cNvPicPr>
          <p:nvPr/>
        </p:nvPicPr>
        <p:blipFill>
          <a:blip r:embed="rId3"/>
          <a:stretch>
            <a:fillRect/>
          </a:stretch>
        </p:blipFill>
        <p:spPr>
          <a:xfrm>
            <a:off x="129208" y="2230122"/>
            <a:ext cx="11912272" cy="3729600"/>
          </a:xfrm>
          <a:prstGeom prst="rect">
            <a:avLst/>
          </a:prstGeom>
        </p:spPr>
      </p:pic>
      <p:sp>
        <p:nvSpPr>
          <p:cNvPr id="2" name="Rectangle 1">
            <a:extLst>
              <a:ext uri="{FF2B5EF4-FFF2-40B4-BE49-F238E27FC236}">
                <a16:creationId xmlns:a16="http://schemas.microsoft.com/office/drawing/2014/main" id="{DCC8513D-E582-C422-F7DE-4150CB58BBFE}"/>
              </a:ext>
            </a:extLst>
          </p:cNvPr>
          <p:cNvSpPr/>
          <p:nvPr/>
        </p:nvSpPr>
        <p:spPr>
          <a:xfrm>
            <a:off x="129208" y="115680"/>
            <a:ext cx="11926955" cy="1108223"/>
          </a:xfrm>
          <a:prstGeom prst="rect">
            <a:avLst/>
          </a:prstGeom>
          <a:solidFill>
            <a:srgbClr val="6D2E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300" b="1" dirty="0">
                <a:solidFill>
                  <a:schemeClr val="bg1"/>
                </a:solidFill>
                <a:latin typeface="Arial" panose="020B0604020202020204" pitchFamily="34" charset="0"/>
                <a:cs typeface="Arial" panose="020B0604020202020204" pitchFamily="34" charset="0"/>
              </a:rPr>
              <a:t>Benchmarking Spatially Variable Gene Detection Methods</a:t>
            </a:r>
            <a:endParaRPr lang="en-US" sz="3300" dirty="0">
              <a:latin typeface="Arial" panose="020B0604020202020204" pitchFamily="34" charset="0"/>
              <a:cs typeface="Arial" panose="020B0604020202020204" pitchFamily="34" charset="0"/>
            </a:endParaRPr>
          </a:p>
          <a:p>
            <a:pPr algn="ctr"/>
            <a:r>
              <a:rPr lang="en-US" sz="1600" dirty="0">
                <a:latin typeface="Arial" panose="020B0604020202020204" pitchFamily="34" charset="0"/>
                <a:cs typeface="Arial" panose="020B0604020202020204" pitchFamily="34" charset="0"/>
              </a:rPr>
              <a:t>Carissa Chen, Hani Kim, Pengyi Yang</a:t>
            </a:r>
          </a:p>
        </p:txBody>
      </p:sp>
      <p:pic>
        <p:nvPicPr>
          <p:cNvPr id="4" name="Picture 3">
            <a:extLst>
              <a:ext uri="{FF2B5EF4-FFF2-40B4-BE49-F238E27FC236}">
                <a16:creationId xmlns:a16="http://schemas.microsoft.com/office/drawing/2014/main" id="{4A4C0D90-B1AF-B65C-16E5-2923226FD7BF}"/>
              </a:ext>
            </a:extLst>
          </p:cNvPr>
          <p:cNvPicPr>
            <a:picLocks noChangeAspect="1"/>
          </p:cNvPicPr>
          <p:nvPr/>
        </p:nvPicPr>
        <p:blipFill>
          <a:blip r:embed="rId4"/>
          <a:stretch>
            <a:fillRect/>
          </a:stretch>
        </p:blipFill>
        <p:spPr>
          <a:xfrm>
            <a:off x="9983475" y="6179149"/>
            <a:ext cx="1802507" cy="439672"/>
          </a:xfrm>
          <a:prstGeom prst="rect">
            <a:avLst/>
          </a:prstGeom>
        </p:spPr>
      </p:pic>
      <p:pic>
        <p:nvPicPr>
          <p:cNvPr id="5" name="Picture 4">
            <a:extLst>
              <a:ext uri="{FF2B5EF4-FFF2-40B4-BE49-F238E27FC236}">
                <a16:creationId xmlns:a16="http://schemas.microsoft.com/office/drawing/2014/main" id="{0CF0EDC6-C2F7-0774-4081-027A3AF9D009}"/>
              </a:ext>
            </a:extLst>
          </p:cNvPr>
          <p:cNvPicPr>
            <a:picLocks noChangeAspect="1"/>
          </p:cNvPicPr>
          <p:nvPr/>
        </p:nvPicPr>
        <p:blipFill>
          <a:blip r:embed="rId5"/>
          <a:stretch>
            <a:fillRect/>
          </a:stretch>
        </p:blipFill>
        <p:spPr>
          <a:xfrm>
            <a:off x="8020878" y="6080998"/>
            <a:ext cx="1802507" cy="622685"/>
          </a:xfrm>
          <a:prstGeom prst="rect">
            <a:avLst/>
          </a:prstGeom>
        </p:spPr>
      </p:pic>
    </p:spTree>
    <p:extLst>
      <p:ext uri="{BB962C8B-B14F-4D97-AF65-F5344CB8AC3E}">
        <p14:creationId xmlns:p14="http://schemas.microsoft.com/office/powerpoint/2010/main" val="393682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screen&#10;&#10;Description automatically generated">
            <a:extLst>
              <a:ext uri="{FF2B5EF4-FFF2-40B4-BE49-F238E27FC236}">
                <a16:creationId xmlns:a16="http://schemas.microsoft.com/office/drawing/2014/main" id="{DB799FA1-3764-2165-4389-DC62B8E6852C}"/>
              </a:ext>
            </a:extLst>
          </p:cNvPr>
          <p:cNvPicPr>
            <a:picLocks noChangeAspect="1"/>
          </p:cNvPicPr>
          <p:nvPr/>
        </p:nvPicPr>
        <p:blipFill>
          <a:blip r:embed="rId3"/>
          <a:stretch>
            <a:fillRect/>
          </a:stretch>
        </p:blipFill>
        <p:spPr>
          <a:xfrm>
            <a:off x="129208" y="2230122"/>
            <a:ext cx="11912272" cy="3729600"/>
          </a:xfrm>
          <a:prstGeom prst="rect">
            <a:avLst/>
          </a:prstGeom>
        </p:spPr>
      </p:pic>
      <p:sp>
        <p:nvSpPr>
          <p:cNvPr id="2" name="Rectangle 1">
            <a:extLst>
              <a:ext uri="{FF2B5EF4-FFF2-40B4-BE49-F238E27FC236}">
                <a16:creationId xmlns:a16="http://schemas.microsoft.com/office/drawing/2014/main" id="{DCC8513D-E582-C422-F7DE-4150CB58BBFE}"/>
              </a:ext>
            </a:extLst>
          </p:cNvPr>
          <p:cNvSpPr/>
          <p:nvPr/>
        </p:nvSpPr>
        <p:spPr>
          <a:xfrm>
            <a:off x="129208" y="115680"/>
            <a:ext cx="11926955" cy="1108223"/>
          </a:xfrm>
          <a:prstGeom prst="rect">
            <a:avLst/>
          </a:prstGeom>
          <a:solidFill>
            <a:srgbClr val="6D2E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300" b="1" dirty="0">
                <a:solidFill>
                  <a:schemeClr val="bg1"/>
                </a:solidFill>
                <a:latin typeface="Arial" panose="020B0604020202020204" pitchFamily="34" charset="0"/>
                <a:cs typeface="Arial" panose="020B0604020202020204" pitchFamily="34" charset="0"/>
              </a:rPr>
              <a:t>Benchmarking Spatially Variable Gene Detection Methods</a:t>
            </a:r>
            <a:endParaRPr lang="en-US" sz="3300" dirty="0">
              <a:latin typeface="Arial" panose="020B0604020202020204" pitchFamily="34" charset="0"/>
              <a:cs typeface="Arial" panose="020B0604020202020204" pitchFamily="34" charset="0"/>
            </a:endParaRPr>
          </a:p>
          <a:p>
            <a:pPr algn="ctr"/>
            <a:r>
              <a:rPr lang="en-US" sz="1600" dirty="0">
                <a:latin typeface="Arial" panose="020B0604020202020204" pitchFamily="34" charset="0"/>
                <a:cs typeface="Arial" panose="020B0604020202020204" pitchFamily="34" charset="0"/>
              </a:rPr>
              <a:t>Carissa Chen, Hani Kim, Pengyi Yang</a:t>
            </a:r>
          </a:p>
        </p:txBody>
      </p:sp>
      <p:sp>
        <p:nvSpPr>
          <p:cNvPr id="3" name="TextBox 2">
            <a:extLst>
              <a:ext uri="{FF2B5EF4-FFF2-40B4-BE49-F238E27FC236}">
                <a16:creationId xmlns:a16="http://schemas.microsoft.com/office/drawing/2014/main" id="{3598BBBB-5633-A629-3007-C9314D8359A1}"/>
              </a:ext>
            </a:extLst>
          </p:cNvPr>
          <p:cNvSpPr txBox="1"/>
          <p:nvPr/>
        </p:nvSpPr>
        <p:spPr>
          <a:xfrm>
            <a:off x="2112044" y="1472497"/>
            <a:ext cx="7104830" cy="553998"/>
          </a:xfrm>
          <a:prstGeom prst="rect">
            <a:avLst/>
          </a:prstGeom>
          <a:noFill/>
        </p:spPr>
        <p:txBody>
          <a:bodyPr wrap="none" rtlCol="0">
            <a:spAutoFit/>
          </a:bodyPr>
          <a:lstStyle/>
          <a:p>
            <a:r>
              <a:rPr lang="en-US" sz="3000" i="1" dirty="0">
                <a:latin typeface="Arial" panose="020B0604020202020204" pitchFamily="34" charset="0"/>
                <a:cs typeface="Arial" panose="020B0604020202020204" pitchFamily="34" charset="0"/>
              </a:rPr>
              <a:t>…but which method performs the best??</a:t>
            </a:r>
          </a:p>
        </p:txBody>
      </p:sp>
      <p:pic>
        <p:nvPicPr>
          <p:cNvPr id="1026" name="Picture 2" descr="thinking face&quot; Emoji - Download for free – Iconduck">
            <a:extLst>
              <a:ext uri="{FF2B5EF4-FFF2-40B4-BE49-F238E27FC236}">
                <a16:creationId xmlns:a16="http://schemas.microsoft.com/office/drawing/2014/main" id="{FA21C949-EEA9-91D5-546F-7216C7A04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6874" y="1383816"/>
            <a:ext cx="606511" cy="6426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63F36D8-D670-79BC-C0DE-5D9259C10244}"/>
              </a:ext>
            </a:extLst>
          </p:cNvPr>
          <p:cNvPicPr>
            <a:picLocks noChangeAspect="1"/>
          </p:cNvPicPr>
          <p:nvPr/>
        </p:nvPicPr>
        <p:blipFill>
          <a:blip r:embed="rId5"/>
          <a:stretch>
            <a:fillRect/>
          </a:stretch>
        </p:blipFill>
        <p:spPr>
          <a:xfrm>
            <a:off x="9983475" y="6179149"/>
            <a:ext cx="1802507" cy="439672"/>
          </a:xfrm>
          <a:prstGeom prst="rect">
            <a:avLst/>
          </a:prstGeom>
        </p:spPr>
      </p:pic>
      <p:pic>
        <p:nvPicPr>
          <p:cNvPr id="5" name="Picture 4">
            <a:extLst>
              <a:ext uri="{FF2B5EF4-FFF2-40B4-BE49-F238E27FC236}">
                <a16:creationId xmlns:a16="http://schemas.microsoft.com/office/drawing/2014/main" id="{582E20C1-CF45-387B-0E3C-7EB6BCCD541D}"/>
              </a:ext>
            </a:extLst>
          </p:cNvPr>
          <p:cNvPicPr>
            <a:picLocks noChangeAspect="1"/>
          </p:cNvPicPr>
          <p:nvPr/>
        </p:nvPicPr>
        <p:blipFill>
          <a:blip r:embed="rId6"/>
          <a:stretch>
            <a:fillRect/>
          </a:stretch>
        </p:blipFill>
        <p:spPr>
          <a:xfrm>
            <a:off x="8020878" y="6080998"/>
            <a:ext cx="1802507" cy="622685"/>
          </a:xfrm>
          <a:prstGeom prst="rect">
            <a:avLst/>
          </a:prstGeom>
        </p:spPr>
      </p:pic>
    </p:spTree>
    <p:extLst>
      <p:ext uri="{BB962C8B-B14F-4D97-AF65-F5344CB8AC3E}">
        <p14:creationId xmlns:p14="http://schemas.microsoft.com/office/powerpoint/2010/main" val="2985386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2F07E9-6C0F-CB89-B741-224E935F3591}"/>
              </a:ext>
            </a:extLst>
          </p:cNvPr>
          <p:cNvPicPr>
            <a:picLocks noChangeAspect="1"/>
          </p:cNvPicPr>
          <p:nvPr/>
        </p:nvPicPr>
        <p:blipFill>
          <a:blip r:embed="rId2"/>
          <a:stretch>
            <a:fillRect/>
          </a:stretch>
        </p:blipFill>
        <p:spPr>
          <a:xfrm>
            <a:off x="2388475" y="2671080"/>
            <a:ext cx="3903139" cy="3033244"/>
          </a:xfrm>
          <a:prstGeom prst="rect">
            <a:avLst/>
          </a:prstGeom>
        </p:spPr>
      </p:pic>
      <p:sp>
        <p:nvSpPr>
          <p:cNvPr id="7" name="Rectangle 6">
            <a:extLst>
              <a:ext uri="{FF2B5EF4-FFF2-40B4-BE49-F238E27FC236}">
                <a16:creationId xmlns:a16="http://schemas.microsoft.com/office/drawing/2014/main" id="{AC4758B2-6A9C-5890-9E92-2F2CDE61CB5A}"/>
              </a:ext>
            </a:extLst>
          </p:cNvPr>
          <p:cNvSpPr/>
          <p:nvPr/>
        </p:nvSpPr>
        <p:spPr>
          <a:xfrm>
            <a:off x="1276864" y="-1"/>
            <a:ext cx="10915135" cy="1445741"/>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4AF25F3-878C-3EF7-87D4-2EBF1C4F5AD3}"/>
              </a:ext>
            </a:extLst>
          </p:cNvPr>
          <p:cNvPicPr>
            <a:picLocks noChangeAspect="1"/>
          </p:cNvPicPr>
          <p:nvPr/>
        </p:nvPicPr>
        <p:blipFill>
          <a:blip r:embed="rId3"/>
          <a:stretch>
            <a:fillRect/>
          </a:stretch>
        </p:blipFill>
        <p:spPr>
          <a:xfrm>
            <a:off x="0" y="0"/>
            <a:ext cx="3200400" cy="1180214"/>
          </a:xfrm>
          <a:prstGeom prst="rect">
            <a:avLst/>
          </a:prstGeom>
        </p:spPr>
      </p:pic>
      <p:pic>
        <p:nvPicPr>
          <p:cNvPr id="5" name="Picture 4">
            <a:extLst>
              <a:ext uri="{FF2B5EF4-FFF2-40B4-BE49-F238E27FC236}">
                <a16:creationId xmlns:a16="http://schemas.microsoft.com/office/drawing/2014/main" id="{20EB05EA-0153-4CA1-11A3-F1BF9B285009}"/>
              </a:ext>
            </a:extLst>
          </p:cNvPr>
          <p:cNvPicPr>
            <a:picLocks noChangeAspect="1"/>
          </p:cNvPicPr>
          <p:nvPr/>
        </p:nvPicPr>
        <p:blipFill>
          <a:blip r:embed="rId4"/>
          <a:stretch>
            <a:fillRect/>
          </a:stretch>
        </p:blipFill>
        <p:spPr>
          <a:xfrm>
            <a:off x="306861" y="159509"/>
            <a:ext cx="2658761" cy="967146"/>
          </a:xfrm>
          <a:prstGeom prst="rect">
            <a:avLst/>
          </a:prstGeom>
        </p:spPr>
      </p:pic>
      <p:sp>
        <p:nvSpPr>
          <p:cNvPr id="9" name="TextBox 8">
            <a:extLst>
              <a:ext uri="{FF2B5EF4-FFF2-40B4-BE49-F238E27FC236}">
                <a16:creationId xmlns:a16="http://schemas.microsoft.com/office/drawing/2014/main" id="{04E3341D-FEBB-4F77-9A4F-CD6E6DB788DB}"/>
              </a:ext>
            </a:extLst>
          </p:cNvPr>
          <p:cNvSpPr txBox="1"/>
          <p:nvPr/>
        </p:nvSpPr>
        <p:spPr>
          <a:xfrm>
            <a:off x="3507261" y="26707"/>
            <a:ext cx="7407875" cy="954107"/>
          </a:xfrm>
          <a:prstGeom prst="rect">
            <a:avLst/>
          </a:prstGeom>
          <a:noFill/>
        </p:spPr>
        <p:txBody>
          <a:bodyPr wrap="square">
            <a:spAutoFit/>
          </a:bodyPr>
          <a:lstStyle/>
          <a:p>
            <a:r>
              <a:rPr lang="en-US" sz="2800" dirty="0">
                <a:solidFill>
                  <a:schemeClr val="bg1"/>
                </a:solidFill>
              </a:rPr>
              <a:t>Unveiling the Complexity: The Current State of Single-Cell Benchmarking </a:t>
            </a:r>
          </a:p>
        </p:txBody>
      </p:sp>
      <p:sp>
        <p:nvSpPr>
          <p:cNvPr id="11" name="TextBox 10">
            <a:extLst>
              <a:ext uri="{FF2B5EF4-FFF2-40B4-BE49-F238E27FC236}">
                <a16:creationId xmlns:a16="http://schemas.microsoft.com/office/drawing/2014/main" id="{A773B190-162A-6BA2-4F27-73C8E04C0734}"/>
              </a:ext>
            </a:extLst>
          </p:cNvPr>
          <p:cNvSpPr txBox="1"/>
          <p:nvPr/>
        </p:nvSpPr>
        <p:spPr>
          <a:xfrm>
            <a:off x="3507260" y="899550"/>
            <a:ext cx="6309401" cy="523220"/>
          </a:xfrm>
          <a:prstGeom prst="rect">
            <a:avLst/>
          </a:prstGeom>
          <a:noFill/>
        </p:spPr>
        <p:txBody>
          <a:bodyPr wrap="square">
            <a:spAutoFit/>
          </a:bodyPr>
          <a:lstStyle/>
          <a:p>
            <a:r>
              <a:rPr lang="en-US" sz="1400" dirty="0">
                <a:solidFill>
                  <a:schemeClr val="bg1"/>
                </a:solidFill>
              </a:rPr>
              <a:t>Yue Cao </a:t>
            </a:r>
            <a:r>
              <a:rPr lang="en-US" sz="1400" baseline="30000" dirty="0">
                <a:solidFill>
                  <a:schemeClr val="bg1"/>
                </a:solidFill>
              </a:rPr>
              <a:t>1,3,4+</a:t>
            </a:r>
            <a:r>
              <a:rPr lang="en-US" sz="1400" dirty="0">
                <a:solidFill>
                  <a:schemeClr val="bg1"/>
                </a:solidFill>
              </a:rPr>
              <a:t>, </a:t>
            </a:r>
            <a:r>
              <a:rPr lang="en-US" sz="1400" dirty="0" err="1">
                <a:solidFill>
                  <a:schemeClr val="bg1"/>
                </a:solidFill>
              </a:rPr>
              <a:t>Lijia</a:t>
            </a:r>
            <a:r>
              <a:rPr lang="en-US" sz="1400" dirty="0">
                <a:solidFill>
                  <a:schemeClr val="bg1"/>
                </a:solidFill>
              </a:rPr>
              <a:t> Yu </a:t>
            </a:r>
            <a:r>
              <a:rPr lang="en-US" sz="1400" baseline="30000" dirty="0">
                <a:solidFill>
                  <a:schemeClr val="bg1"/>
                </a:solidFill>
              </a:rPr>
              <a:t>1,3,4+</a:t>
            </a:r>
            <a:r>
              <a:rPr lang="en-US" sz="1400" dirty="0">
                <a:solidFill>
                  <a:schemeClr val="bg1"/>
                </a:solidFill>
              </a:rPr>
              <a:t>, </a:t>
            </a:r>
            <a:r>
              <a:rPr lang="en-US" sz="1400" dirty="0" err="1">
                <a:solidFill>
                  <a:schemeClr val="bg1"/>
                </a:solidFill>
              </a:rPr>
              <a:t>Sanghyun</a:t>
            </a:r>
            <a:r>
              <a:rPr lang="en-US" sz="1400" dirty="0">
                <a:solidFill>
                  <a:schemeClr val="bg1"/>
                </a:solidFill>
              </a:rPr>
              <a:t> Kim </a:t>
            </a:r>
            <a:r>
              <a:rPr lang="en-US" sz="1400" baseline="30000" dirty="0">
                <a:solidFill>
                  <a:schemeClr val="bg1"/>
                </a:solidFill>
              </a:rPr>
              <a:t>1,3,4</a:t>
            </a:r>
            <a:r>
              <a:rPr lang="en-US" sz="1400" dirty="0">
                <a:solidFill>
                  <a:schemeClr val="bg1"/>
                </a:solidFill>
              </a:rPr>
              <a:t>, </a:t>
            </a:r>
            <a:r>
              <a:rPr lang="en-US" sz="1400" dirty="0" err="1">
                <a:solidFill>
                  <a:schemeClr val="bg1"/>
                </a:solidFill>
              </a:rPr>
              <a:t>Yingxin</a:t>
            </a:r>
            <a:r>
              <a:rPr lang="en-US" sz="1400" dirty="0">
                <a:solidFill>
                  <a:schemeClr val="bg1"/>
                </a:solidFill>
              </a:rPr>
              <a:t> Lin </a:t>
            </a:r>
            <a:r>
              <a:rPr lang="en-US" sz="1400" baseline="30000" dirty="0">
                <a:solidFill>
                  <a:schemeClr val="bg1"/>
                </a:solidFill>
              </a:rPr>
              <a:t>1,3,4</a:t>
            </a:r>
            <a:r>
              <a:rPr lang="en-US" sz="1400" dirty="0">
                <a:solidFill>
                  <a:schemeClr val="bg1"/>
                </a:solidFill>
              </a:rPr>
              <a:t>,  </a:t>
            </a:r>
            <a:br>
              <a:rPr lang="en-US" sz="1400" dirty="0">
                <a:solidFill>
                  <a:schemeClr val="bg1"/>
                </a:solidFill>
              </a:rPr>
            </a:br>
            <a:r>
              <a:rPr lang="en-US" sz="1400" dirty="0" err="1">
                <a:solidFill>
                  <a:schemeClr val="bg1"/>
                </a:solidFill>
              </a:rPr>
              <a:t>Pengyi</a:t>
            </a:r>
            <a:r>
              <a:rPr lang="en-US" sz="1400" dirty="0">
                <a:solidFill>
                  <a:schemeClr val="bg1"/>
                </a:solidFill>
              </a:rPr>
              <a:t> Yang</a:t>
            </a:r>
            <a:r>
              <a:rPr lang="zh-CN" altLang="en-US" sz="1400" dirty="0">
                <a:solidFill>
                  <a:schemeClr val="bg1"/>
                </a:solidFill>
              </a:rPr>
              <a:t> </a:t>
            </a:r>
            <a:r>
              <a:rPr lang="en-US" sz="1400" baseline="30000" dirty="0">
                <a:solidFill>
                  <a:schemeClr val="bg1"/>
                </a:solidFill>
              </a:rPr>
              <a:t>1,2,3,4*</a:t>
            </a:r>
            <a:r>
              <a:rPr lang="en-US" sz="1400" dirty="0">
                <a:solidFill>
                  <a:schemeClr val="bg1"/>
                </a:solidFill>
              </a:rPr>
              <a:t>, Terry Speed </a:t>
            </a:r>
            <a:r>
              <a:rPr lang="en-US" sz="1400" baseline="30000" dirty="0">
                <a:solidFill>
                  <a:schemeClr val="bg1"/>
                </a:solidFill>
              </a:rPr>
              <a:t>5</a:t>
            </a:r>
            <a:r>
              <a:rPr lang="en-US" sz="1400" dirty="0">
                <a:solidFill>
                  <a:schemeClr val="bg1"/>
                </a:solidFill>
              </a:rPr>
              <a:t>, </a:t>
            </a:r>
            <a:r>
              <a:rPr lang="en-US" sz="1400" dirty="0" err="1">
                <a:solidFill>
                  <a:schemeClr val="bg1"/>
                </a:solidFill>
              </a:rPr>
              <a:t>Shila</a:t>
            </a:r>
            <a:r>
              <a:rPr lang="en-US" sz="1400" dirty="0">
                <a:solidFill>
                  <a:schemeClr val="bg1"/>
                </a:solidFill>
              </a:rPr>
              <a:t> Ghazanfar, Jean Yee Hwa Yang </a:t>
            </a:r>
            <a:r>
              <a:rPr lang="en-US" sz="1400" baseline="30000" dirty="0">
                <a:solidFill>
                  <a:schemeClr val="bg1"/>
                </a:solidFill>
              </a:rPr>
              <a:t>1,3,4*</a:t>
            </a:r>
            <a:r>
              <a:rPr lang="en-US" sz="1400" dirty="0">
                <a:solidFill>
                  <a:schemeClr val="bg1"/>
                </a:solidFill>
              </a:rPr>
              <a:t> </a:t>
            </a:r>
          </a:p>
        </p:txBody>
      </p:sp>
      <p:pic>
        <p:nvPicPr>
          <p:cNvPr id="17" name="Picture 16">
            <a:extLst>
              <a:ext uri="{FF2B5EF4-FFF2-40B4-BE49-F238E27FC236}">
                <a16:creationId xmlns:a16="http://schemas.microsoft.com/office/drawing/2014/main" id="{6E45B32C-7B2E-2FEF-9952-71BE18A87897}"/>
              </a:ext>
            </a:extLst>
          </p:cNvPr>
          <p:cNvPicPr>
            <a:picLocks noChangeAspect="1"/>
          </p:cNvPicPr>
          <p:nvPr/>
        </p:nvPicPr>
        <p:blipFill rotWithShape="1">
          <a:blip r:embed="rId5"/>
          <a:srcRect l="9946" t="17763"/>
          <a:stretch/>
        </p:blipFill>
        <p:spPr>
          <a:xfrm>
            <a:off x="55248" y="3052460"/>
            <a:ext cx="2285651" cy="2752613"/>
          </a:xfrm>
          <a:prstGeom prst="rect">
            <a:avLst/>
          </a:prstGeom>
        </p:spPr>
      </p:pic>
      <p:sp>
        <p:nvSpPr>
          <p:cNvPr id="32" name="TextBox 31">
            <a:extLst>
              <a:ext uri="{FF2B5EF4-FFF2-40B4-BE49-F238E27FC236}">
                <a16:creationId xmlns:a16="http://schemas.microsoft.com/office/drawing/2014/main" id="{D300BD07-8AF3-54C1-5930-5A2DEB82E6BF}"/>
              </a:ext>
            </a:extLst>
          </p:cNvPr>
          <p:cNvSpPr txBox="1"/>
          <p:nvPr/>
        </p:nvSpPr>
        <p:spPr>
          <a:xfrm>
            <a:off x="152721" y="1487587"/>
            <a:ext cx="2484575" cy="1107996"/>
          </a:xfrm>
          <a:prstGeom prst="rect">
            <a:avLst/>
          </a:prstGeom>
          <a:noFill/>
        </p:spPr>
        <p:txBody>
          <a:bodyPr wrap="square" rtlCol="0">
            <a:spAutoFit/>
          </a:bodyPr>
          <a:lstStyle/>
          <a:p>
            <a:r>
              <a:rPr lang="en-US" sz="2400" dirty="0"/>
              <a:t>1. </a:t>
            </a:r>
            <a:r>
              <a:rPr lang="en-US" dirty="0"/>
              <a:t>Collective effort to read </a:t>
            </a:r>
            <a:r>
              <a:rPr lang="en-US" sz="2400" dirty="0"/>
              <a:t>245</a:t>
            </a:r>
            <a:r>
              <a:rPr lang="en-US" dirty="0"/>
              <a:t> single-cell benchmarking studies </a:t>
            </a:r>
          </a:p>
        </p:txBody>
      </p:sp>
      <p:cxnSp>
        <p:nvCxnSpPr>
          <p:cNvPr id="35" name="Straight Arrow Connector 34">
            <a:extLst>
              <a:ext uri="{FF2B5EF4-FFF2-40B4-BE49-F238E27FC236}">
                <a16:creationId xmlns:a16="http://schemas.microsoft.com/office/drawing/2014/main" id="{D2942E94-BA52-609E-702C-E3C099321F16}"/>
              </a:ext>
            </a:extLst>
          </p:cNvPr>
          <p:cNvCxnSpPr>
            <a:cxnSpLocks/>
          </p:cNvCxnSpPr>
          <p:nvPr/>
        </p:nvCxnSpPr>
        <p:spPr>
          <a:xfrm flipV="1">
            <a:off x="1754702" y="4215992"/>
            <a:ext cx="693450" cy="4820"/>
          </a:xfrm>
          <a:prstGeom prst="straightConnector1">
            <a:avLst/>
          </a:prstGeom>
          <a:ln w="889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A77C405-6BD0-E70D-6B85-26BAAA6E2BBB}"/>
              </a:ext>
            </a:extLst>
          </p:cNvPr>
          <p:cNvCxnSpPr>
            <a:cxnSpLocks/>
          </p:cNvCxnSpPr>
          <p:nvPr/>
        </p:nvCxnSpPr>
        <p:spPr>
          <a:xfrm flipV="1">
            <a:off x="6184361" y="2991507"/>
            <a:ext cx="673780" cy="292966"/>
          </a:xfrm>
          <a:prstGeom prst="straightConnector1">
            <a:avLst/>
          </a:prstGeom>
          <a:ln w="889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7D972D-A91B-0FF8-D7B7-7FEA995A927B}"/>
              </a:ext>
            </a:extLst>
          </p:cNvPr>
          <p:cNvCxnSpPr>
            <a:cxnSpLocks/>
          </p:cNvCxnSpPr>
          <p:nvPr/>
        </p:nvCxnSpPr>
        <p:spPr>
          <a:xfrm>
            <a:off x="6195176" y="5133236"/>
            <a:ext cx="700194" cy="162260"/>
          </a:xfrm>
          <a:prstGeom prst="straightConnector1">
            <a:avLst/>
          </a:prstGeom>
          <a:ln w="889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1265B77-0387-8016-4209-E36D67B94EB0}"/>
              </a:ext>
            </a:extLst>
          </p:cNvPr>
          <p:cNvSpPr txBox="1"/>
          <p:nvPr/>
        </p:nvSpPr>
        <p:spPr>
          <a:xfrm>
            <a:off x="2789450" y="1487586"/>
            <a:ext cx="3384139" cy="830997"/>
          </a:xfrm>
          <a:prstGeom prst="rect">
            <a:avLst/>
          </a:prstGeom>
          <a:noFill/>
        </p:spPr>
        <p:txBody>
          <a:bodyPr wrap="square" rtlCol="0">
            <a:spAutoFit/>
          </a:bodyPr>
          <a:lstStyle/>
          <a:p>
            <a:r>
              <a:rPr lang="en-US" sz="2400" dirty="0"/>
              <a:t>2. </a:t>
            </a:r>
            <a:r>
              <a:rPr lang="en-US" dirty="0"/>
              <a:t>Assess each paper on over </a:t>
            </a:r>
            <a:r>
              <a:rPr lang="en-US" sz="2400" dirty="0"/>
              <a:t>70</a:t>
            </a:r>
            <a:r>
              <a:rPr lang="en-US" dirty="0"/>
              <a:t> criteria from </a:t>
            </a:r>
            <a:r>
              <a:rPr lang="en-US" sz="2400" dirty="0"/>
              <a:t>10</a:t>
            </a:r>
            <a:r>
              <a:rPr lang="en-US" sz="2000" dirty="0"/>
              <a:t> key </a:t>
            </a:r>
            <a:r>
              <a:rPr lang="en-US" dirty="0"/>
              <a:t>aspects</a:t>
            </a:r>
          </a:p>
        </p:txBody>
      </p:sp>
      <p:sp>
        <p:nvSpPr>
          <p:cNvPr id="45" name="TextBox 44">
            <a:extLst>
              <a:ext uri="{FF2B5EF4-FFF2-40B4-BE49-F238E27FC236}">
                <a16:creationId xmlns:a16="http://schemas.microsoft.com/office/drawing/2014/main" id="{2749F990-2F74-5E0D-8BC9-488A3B3A8D0D}"/>
              </a:ext>
            </a:extLst>
          </p:cNvPr>
          <p:cNvSpPr txBox="1"/>
          <p:nvPr/>
        </p:nvSpPr>
        <p:spPr>
          <a:xfrm>
            <a:off x="6891942" y="1477643"/>
            <a:ext cx="2713941" cy="461665"/>
          </a:xfrm>
          <a:prstGeom prst="rect">
            <a:avLst/>
          </a:prstGeom>
          <a:noFill/>
        </p:spPr>
        <p:txBody>
          <a:bodyPr wrap="square" rtlCol="0">
            <a:spAutoFit/>
          </a:bodyPr>
          <a:lstStyle/>
          <a:p>
            <a:r>
              <a:rPr lang="en-US" sz="2400" dirty="0"/>
              <a:t>3. </a:t>
            </a:r>
            <a:r>
              <a:rPr lang="en-US" dirty="0"/>
              <a:t>Interesting findings</a:t>
            </a:r>
          </a:p>
        </p:txBody>
      </p:sp>
      <p:pic>
        <p:nvPicPr>
          <p:cNvPr id="47" name="Picture 46">
            <a:extLst>
              <a:ext uri="{FF2B5EF4-FFF2-40B4-BE49-F238E27FC236}">
                <a16:creationId xmlns:a16="http://schemas.microsoft.com/office/drawing/2014/main" id="{7DE19879-301A-259A-76C7-71C83B00DB6D}"/>
              </a:ext>
            </a:extLst>
          </p:cNvPr>
          <p:cNvPicPr>
            <a:picLocks noChangeAspect="1"/>
          </p:cNvPicPr>
          <p:nvPr/>
        </p:nvPicPr>
        <p:blipFill>
          <a:blip r:embed="rId6"/>
          <a:stretch>
            <a:fillRect/>
          </a:stretch>
        </p:blipFill>
        <p:spPr>
          <a:xfrm>
            <a:off x="7025010" y="4712490"/>
            <a:ext cx="1936013" cy="1983669"/>
          </a:xfrm>
          <a:prstGeom prst="rect">
            <a:avLst/>
          </a:prstGeom>
        </p:spPr>
      </p:pic>
      <p:pic>
        <p:nvPicPr>
          <p:cNvPr id="19" name="Picture 18">
            <a:extLst>
              <a:ext uri="{FF2B5EF4-FFF2-40B4-BE49-F238E27FC236}">
                <a16:creationId xmlns:a16="http://schemas.microsoft.com/office/drawing/2014/main" id="{426E78D5-FE0E-DA73-2B62-B5A1A3F763B2}"/>
              </a:ext>
            </a:extLst>
          </p:cNvPr>
          <p:cNvPicPr>
            <a:picLocks noChangeAspect="1"/>
          </p:cNvPicPr>
          <p:nvPr/>
        </p:nvPicPr>
        <p:blipFill rotWithShape="1">
          <a:blip r:embed="rId7"/>
          <a:srcRect l="2312"/>
          <a:stretch/>
        </p:blipFill>
        <p:spPr>
          <a:xfrm>
            <a:off x="8961023" y="5190099"/>
            <a:ext cx="3175729" cy="1506060"/>
          </a:xfrm>
          <a:prstGeom prst="rect">
            <a:avLst/>
          </a:prstGeom>
        </p:spPr>
      </p:pic>
      <p:pic>
        <p:nvPicPr>
          <p:cNvPr id="48" name="Picture 47">
            <a:extLst>
              <a:ext uri="{FF2B5EF4-FFF2-40B4-BE49-F238E27FC236}">
                <a16:creationId xmlns:a16="http://schemas.microsoft.com/office/drawing/2014/main" id="{6CF2DFD5-4FC2-3C4E-F25B-72F7DC59DF06}"/>
              </a:ext>
            </a:extLst>
          </p:cNvPr>
          <p:cNvPicPr>
            <a:picLocks noChangeAspect="1"/>
          </p:cNvPicPr>
          <p:nvPr/>
        </p:nvPicPr>
        <p:blipFill>
          <a:blip r:embed="rId8"/>
          <a:stretch>
            <a:fillRect/>
          </a:stretch>
        </p:blipFill>
        <p:spPr>
          <a:xfrm>
            <a:off x="7095277" y="2487565"/>
            <a:ext cx="2307273" cy="1941201"/>
          </a:xfrm>
          <a:prstGeom prst="rect">
            <a:avLst/>
          </a:prstGeom>
        </p:spPr>
      </p:pic>
      <p:sp>
        <p:nvSpPr>
          <p:cNvPr id="49" name="TextBox 48">
            <a:extLst>
              <a:ext uri="{FF2B5EF4-FFF2-40B4-BE49-F238E27FC236}">
                <a16:creationId xmlns:a16="http://schemas.microsoft.com/office/drawing/2014/main" id="{DAAAFB49-A31D-C4AC-B718-2942397770F6}"/>
              </a:ext>
            </a:extLst>
          </p:cNvPr>
          <p:cNvSpPr txBox="1"/>
          <p:nvPr/>
        </p:nvSpPr>
        <p:spPr>
          <a:xfrm>
            <a:off x="7158070" y="1887555"/>
            <a:ext cx="2298816" cy="57888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Only half of papers use both synthetic and experimental </a:t>
            </a:r>
          </a:p>
        </p:txBody>
      </p:sp>
      <p:sp>
        <p:nvSpPr>
          <p:cNvPr id="51" name="TextBox 50">
            <a:extLst>
              <a:ext uri="{FF2B5EF4-FFF2-40B4-BE49-F238E27FC236}">
                <a16:creationId xmlns:a16="http://schemas.microsoft.com/office/drawing/2014/main" id="{622828FF-6B10-FB82-9B90-E8CC7E35EE25}"/>
              </a:ext>
            </a:extLst>
          </p:cNvPr>
          <p:cNvSpPr txBox="1"/>
          <p:nvPr/>
        </p:nvSpPr>
        <p:spPr>
          <a:xfrm>
            <a:off x="10131109" y="1852105"/>
            <a:ext cx="1771615" cy="578882"/>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People rarely benchmark memory</a:t>
            </a:r>
          </a:p>
        </p:txBody>
      </p:sp>
      <p:sp>
        <p:nvSpPr>
          <p:cNvPr id="52" name="TextBox 51">
            <a:extLst>
              <a:ext uri="{FF2B5EF4-FFF2-40B4-BE49-F238E27FC236}">
                <a16:creationId xmlns:a16="http://schemas.microsoft.com/office/drawing/2014/main" id="{75CAE6D3-6AAC-A152-152A-092B3D6BFA83}"/>
              </a:ext>
            </a:extLst>
          </p:cNvPr>
          <p:cNvSpPr txBox="1"/>
          <p:nvPr/>
        </p:nvSpPr>
        <p:spPr>
          <a:xfrm>
            <a:off x="9090663" y="4483639"/>
            <a:ext cx="2502973" cy="817245"/>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&gt; 40% papers included more comparison in published version compared to </a:t>
            </a:r>
            <a:r>
              <a:rPr lang="en-US" sz="1400" dirty="0" err="1"/>
              <a:t>bioRxiv</a:t>
            </a:r>
            <a:endParaRPr lang="en-US" sz="1400" dirty="0"/>
          </a:p>
        </p:txBody>
      </p:sp>
      <p:pic>
        <p:nvPicPr>
          <p:cNvPr id="3" name="Picture 2">
            <a:extLst>
              <a:ext uri="{FF2B5EF4-FFF2-40B4-BE49-F238E27FC236}">
                <a16:creationId xmlns:a16="http://schemas.microsoft.com/office/drawing/2014/main" id="{BE09440A-892A-1997-9F0B-FDE65FB35ECD}"/>
              </a:ext>
            </a:extLst>
          </p:cNvPr>
          <p:cNvPicPr>
            <a:picLocks noChangeAspect="1"/>
          </p:cNvPicPr>
          <p:nvPr/>
        </p:nvPicPr>
        <p:blipFill>
          <a:blip r:embed="rId9"/>
          <a:stretch>
            <a:fillRect/>
          </a:stretch>
        </p:blipFill>
        <p:spPr>
          <a:xfrm>
            <a:off x="9654147" y="2466437"/>
            <a:ext cx="2385132" cy="1925593"/>
          </a:xfrm>
          <a:prstGeom prst="rect">
            <a:avLst/>
          </a:prstGeom>
        </p:spPr>
      </p:pic>
    </p:spTree>
    <p:extLst>
      <p:ext uri="{BB962C8B-B14F-4D97-AF65-F5344CB8AC3E}">
        <p14:creationId xmlns:p14="http://schemas.microsoft.com/office/powerpoint/2010/main" val="2060021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Image" descr="Image"/>
          <p:cNvPicPr>
            <a:picLocks noChangeAspect="1"/>
          </p:cNvPicPr>
          <p:nvPr/>
        </p:nvPicPr>
        <p:blipFill rotWithShape="1">
          <a:blip r:embed="rId3"/>
          <a:srcRect r="11703" b="91802"/>
          <a:stretch/>
        </p:blipFill>
        <p:spPr>
          <a:xfrm>
            <a:off x="6079431" y="1348737"/>
            <a:ext cx="5044675" cy="468373"/>
          </a:xfrm>
          <a:prstGeom prst="rect">
            <a:avLst/>
          </a:prstGeom>
          <a:ln w="12700">
            <a:miter lim="400000"/>
          </a:ln>
        </p:spPr>
      </p:pic>
      <p:pic>
        <p:nvPicPr>
          <p:cNvPr id="359" name="Image" descr="Image"/>
          <p:cNvPicPr>
            <a:picLocks noChangeAspect="1"/>
          </p:cNvPicPr>
          <p:nvPr/>
        </p:nvPicPr>
        <p:blipFill>
          <a:blip r:embed="rId3"/>
          <a:srcRect r="11703" b="91632"/>
          <a:stretch>
            <a:fillRect/>
          </a:stretch>
        </p:blipFill>
        <p:spPr>
          <a:xfrm>
            <a:off x="6076562" y="5179601"/>
            <a:ext cx="5047544" cy="478353"/>
          </a:xfrm>
          <a:prstGeom prst="rect">
            <a:avLst/>
          </a:prstGeom>
          <a:ln w="12700">
            <a:miter lim="400000"/>
          </a:ln>
        </p:spPr>
      </p:pic>
      <p:pic>
        <p:nvPicPr>
          <p:cNvPr id="362" name="Image" descr="Image"/>
          <p:cNvPicPr>
            <a:picLocks noChangeAspect="1"/>
          </p:cNvPicPr>
          <p:nvPr/>
        </p:nvPicPr>
        <p:blipFill>
          <a:blip r:embed="rId3"/>
          <a:srcRect t="23327" r="11703" b="69676"/>
          <a:stretch>
            <a:fillRect/>
          </a:stretch>
        </p:blipFill>
        <p:spPr>
          <a:xfrm>
            <a:off x="6079246" y="1415641"/>
            <a:ext cx="5051399" cy="408229"/>
          </a:xfrm>
          <a:prstGeom prst="rect">
            <a:avLst/>
          </a:prstGeom>
          <a:ln w="12700">
            <a:miter lim="400000"/>
          </a:ln>
        </p:spPr>
      </p:pic>
      <p:sp>
        <p:nvSpPr>
          <p:cNvPr id="363" name="Arrow"/>
          <p:cNvSpPr/>
          <p:nvPr/>
        </p:nvSpPr>
        <p:spPr>
          <a:xfrm rot="5400000">
            <a:off x="9088244" y="5336623"/>
            <a:ext cx="349117" cy="250248"/>
          </a:xfrm>
          <a:prstGeom prst="rightArrow">
            <a:avLst>
              <a:gd name="adj1" fmla="val 32000"/>
              <a:gd name="adj2" fmla="val 89286"/>
            </a:avLst>
          </a:prstGeom>
          <a:solidFill>
            <a:srgbClr val="00A1FF"/>
          </a:solidFill>
          <a:ln w="3175">
            <a:miter lim="400000"/>
          </a:ln>
        </p:spPr>
        <p:txBody>
          <a:bodyPr lIns="25400" tIns="25400" rIns="25400" bIns="25400" anchor="ctr"/>
          <a:lstStyle/>
          <a:p>
            <a:pPr algn="ctr" defTabSz="412750">
              <a:defRPr sz="1600">
                <a:latin typeface="Helvetica Neue Medium"/>
                <a:ea typeface="Helvetica Neue Medium"/>
                <a:cs typeface="Helvetica Neue Medium"/>
                <a:sym typeface="Helvetica Neue Medium"/>
              </a:defRPr>
            </a:pPr>
            <a:endParaRPr/>
          </a:p>
        </p:txBody>
      </p:sp>
      <p:grpSp>
        <p:nvGrpSpPr>
          <p:cNvPr id="47" name="Group 46">
            <a:extLst>
              <a:ext uri="{FF2B5EF4-FFF2-40B4-BE49-F238E27FC236}">
                <a16:creationId xmlns:a16="http://schemas.microsoft.com/office/drawing/2014/main" id="{AE51431E-ACD1-D2C7-3DD5-17325A3AE6BA}"/>
              </a:ext>
            </a:extLst>
          </p:cNvPr>
          <p:cNvGrpSpPr/>
          <p:nvPr/>
        </p:nvGrpSpPr>
        <p:grpSpPr>
          <a:xfrm>
            <a:off x="6161224" y="1874952"/>
            <a:ext cx="4966737" cy="3248929"/>
            <a:chOff x="6161224" y="1874952"/>
            <a:chExt cx="4966737" cy="3248929"/>
          </a:xfrm>
        </p:grpSpPr>
        <p:grpSp>
          <p:nvGrpSpPr>
            <p:cNvPr id="3" name="Group 2">
              <a:extLst>
                <a:ext uri="{FF2B5EF4-FFF2-40B4-BE49-F238E27FC236}">
                  <a16:creationId xmlns:a16="http://schemas.microsoft.com/office/drawing/2014/main" id="{ACA2657A-79AE-531E-207C-6CC39E2DCF64}"/>
                </a:ext>
              </a:extLst>
            </p:cNvPr>
            <p:cNvGrpSpPr/>
            <p:nvPr/>
          </p:nvGrpSpPr>
          <p:grpSpPr>
            <a:xfrm>
              <a:off x="6161224" y="2164702"/>
              <a:ext cx="4966737" cy="2606307"/>
              <a:chOff x="6161224" y="2164702"/>
              <a:chExt cx="4966737" cy="2606307"/>
            </a:xfrm>
          </p:grpSpPr>
          <p:sp>
            <p:nvSpPr>
              <p:cNvPr id="4" name="Rounded Rectangle 3">
                <a:extLst>
                  <a:ext uri="{FF2B5EF4-FFF2-40B4-BE49-F238E27FC236}">
                    <a16:creationId xmlns:a16="http://schemas.microsoft.com/office/drawing/2014/main" id="{647E0D88-DB59-4B42-0F6E-57660C378B65}"/>
                  </a:ext>
                </a:extLst>
              </p:cNvPr>
              <p:cNvSpPr/>
              <p:nvPr/>
            </p:nvSpPr>
            <p:spPr>
              <a:xfrm>
                <a:off x="6161224" y="2164702"/>
                <a:ext cx="4966737" cy="2606307"/>
              </a:xfrm>
              <a:prstGeom prst="roundRect">
                <a:avLst>
                  <a:gd name="adj" fmla="val 4495"/>
                </a:avLst>
              </a:prstGeom>
              <a:solidFill>
                <a:schemeClr val="accent4">
                  <a:lumMod val="20000"/>
                  <a:lumOff val="80000"/>
                  <a:alpha val="902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pic>
            <p:nvPicPr>
              <p:cNvPr id="5" name="Picture 4" descr="A close up of a line&#10;&#10;Description automatically generated">
                <a:extLst>
                  <a:ext uri="{FF2B5EF4-FFF2-40B4-BE49-F238E27FC236}">
                    <a16:creationId xmlns:a16="http://schemas.microsoft.com/office/drawing/2014/main" id="{AC28905D-7A25-DB14-30EC-7282D94A2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246646" y="729003"/>
                <a:ext cx="773346" cy="4820402"/>
              </a:xfrm>
              <a:prstGeom prst="rect">
                <a:avLst/>
              </a:prstGeom>
            </p:spPr>
          </p:pic>
          <p:pic>
            <p:nvPicPr>
              <p:cNvPr id="6" name="Picture 5" descr="A blue lines and dots&#10;&#10;Description automatically generated">
                <a:extLst>
                  <a:ext uri="{FF2B5EF4-FFF2-40B4-BE49-F238E27FC236}">
                    <a16:creationId xmlns:a16="http://schemas.microsoft.com/office/drawing/2014/main" id="{13BEE0AB-1F2B-69EC-D8FE-48E446868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283452" y="1908703"/>
                <a:ext cx="699734" cy="4860000"/>
              </a:xfrm>
              <a:prstGeom prst="rect">
                <a:avLst/>
              </a:prstGeom>
            </p:spPr>
          </p:pic>
          <p:grpSp>
            <p:nvGrpSpPr>
              <p:cNvPr id="7" name="Group 6">
                <a:extLst>
                  <a:ext uri="{FF2B5EF4-FFF2-40B4-BE49-F238E27FC236}">
                    <a16:creationId xmlns:a16="http://schemas.microsoft.com/office/drawing/2014/main" id="{7879B343-1A11-D3A8-26B1-525BB1CF51DA}"/>
                  </a:ext>
                </a:extLst>
              </p:cNvPr>
              <p:cNvGrpSpPr/>
              <p:nvPr/>
            </p:nvGrpSpPr>
            <p:grpSpPr>
              <a:xfrm>
                <a:off x="6335265" y="3599350"/>
                <a:ext cx="4618653" cy="331643"/>
                <a:chOff x="6159347" y="5313377"/>
                <a:chExt cx="4990645" cy="331643"/>
              </a:xfrm>
            </p:grpSpPr>
            <p:sp>
              <p:nvSpPr>
                <p:cNvPr id="9" name="Rectangle 8">
                  <a:extLst>
                    <a:ext uri="{FF2B5EF4-FFF2-40B4-BE49-F238E27FC236}">
                      <a16:creationId xmlns:a16="http://schemas.microsoft.com/office/drawing/2014/main" id="{59C7C534-270F-25A2-A4C0-1A8E6E1CFB68}"/>
                    </a:ext>
                  </a:extLst>
                </p:cNvPr>
                <p:cNvSpPr/>
                <p:nvPr/>
              </p:nvSpPr>
              <p:spPr>
                <a:xfrm>
                  <a:off x="6159347" y="5313377"/>
                  <a:ext cx="418735" cy="331643"/>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0" name="Rectangle 9">
                  <a:extLst>
                    <a:ext uri="{FF2B5EF4-FFF2-40B4-BE49-F238E27FC236}">
                      <a16:creationId xmlns:a16="http://schemas.microsoft.com/office/drawing/2014/main" id="{11485AD2-FEB0-8F50-B482-DB953589241B}"/>
                    </a:ext>
                  </a:extLst>
                </p:cNvPr>
                <p:cNvSpPr/>
                <p:nvPr/>
              </p:nvSpPr>
              <p:spPr>
                <a:xfrm>
                  <a:off x="6574975" y="5313377"/>
                  <a:ext cx="418735" cy="331643"/>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1" name="Rectangle 10">
                  <a:extLst>
                    <a:ext uri="{FF2B5EF4-FFF2-40B4-BE49-F238E27FC236}">
                      <a16:creationId xmlns:a16="http://schemas.microsoft.com/office/drawing/2014/main" id="{AB4A0026-F263-C9D3-9D6A-F140E3B874BD}"/>
                    </a:ext>
                  </a:extLst>
                </p:cNvPr>
                <p:cNvSpPr/>
                <p:nvPr/>
              </p:nvSpPr>
              <p:spPr>
                <a:xfrm>
                  <a:off x="6990603" y="5313377"/>
                  <a:ext cx="418735" cy="331643"/>
                </a:xfrm>
                <a:prstGeom prst="rect">
                  <a:avLst/>
                </a:prstGeom>
                <a:solidFill>
                  <a:schemeClr val="accent2">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2" name="Rectangle 11">
                  <a:extLst>
                    <a:ext uri="{FF2B5EF4-FFF2-40B4-BE49-F238E27FC236}">
                      <a16:creationId xmlns:a16="http://schemas.microsoft.com/office/drawing/2014/main" id="{D541D967-E00E-9CBF-0514-8A8232F08D8C}"/>
                    </a:ext>
                  </a:extLst>
                </p:cNvPr>
                <p:cNvSpPr/>
                <p:nvPr/>
              </p:nvSpPr>
              <p:spPr>
                <a:xfrm>
                  <a:off x="7406231" y="5313377"/>
                  <a:ext cx="418735" cy="331643"/>
                </a:xfrm>
                <a:prstGeom prst="rect">
                  <a:avLst/>
                </a:prstGeom>
                <a:solidFill>
                  <a:schemeClr val="accent1">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3" name="Rectangle 12">
                  <a:extLst>
                    <a:ext uri="{FF2B5EF4-FFF2-40B4-BE49-F238E27FC236}">
                      <a16:creationId xmlns:a16="http://schemas.microsoft.com/office/drawing/2014/main" id="{3BA252BF-F358-994B-36CE-538F42CAC7B7}"/>
                    </a:ext>
                  </a:extLst>
                </p:cNvPr>
                <p:cNvSpPr/>
                <p:nvPr/>
              </p:nvSpPr>
              <p:spPr>
                <a:xfrm>
                  <a:off x="7821859" y="5313377"/>
                  <a:ext cx="418735" cy="331643"/>
                </a:xfrm>
                <a:prstGeom prst="rect">
                  <a:avLst/>
                </a:prstGeom>
                <a:solidFill>
                  <a:schemeClr val="accent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4" name="Rectangle 13">
                  <a:extLst>
                    <a:ext uri="{FF2B5EF4-FFF2-40B4-BE49-F238E27FC236}">
                      <a16:creationId xmlns:a16="http://schemas.microsoft.com/office/drawing/2014/main" id="{C985FE87-2E00-EA99-6B4E-EAEBE673718C}"/>
                    </a:ext>
                  </a:extLst>
                </p:cNvPr>
                <p:cNvSpPr/>
                <p:nvPr/>
              </p:nvSpPr>
              <p:spPr>
                <a:xfrm>
                  <a:off x="8237487" y="5313377"/>
                  <a:ext cx="418735" cy="331643"/>
                </a:xfrm>
                <a:prstGeom prst="rect">
                  <a:avLst/>
                </a:prstGeom>
                <a:solidFill>
                  <a:schemeClr val="accent2">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5" name="Rectangle 14">
                  <a:extLst>
                    <a:ext uri="{FF2B5EF4-FFF2-40B4-BE49-F238E27FC236}">
                      <a16:creationId xmlns:a16="http://schemas.microsoft.com/office/drawing/2014/main" id="{F11A4B53-1652-C24B-BAAC-0835FDAC43F0}"/>
                    </a:ext>
                  </a:extLst>
                </p:cNvPr>
                <p:cNvSpPr/>
                <p:nvPr/>
              </p:nvSpPr>
              <p:spPr>
                <a:xfrm>
                  <a:off x="8653115" y="5313377"/>
                  <a:ext cx="418735" cy="331643"/>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6" name="Rectangle 15">
                  <a:extLst>
                    <a:ext uri="{FF2B5EF4-FFF2-40B4-BE49-F238E27FC236}">
                      <a16:creationId xmlns:a16="http://schemas.microsoft.com/office/drawing/2014/main" id="{146D956C-AEF5-7874-4C09-64E4E3D5EC16}"/>
                    </a:ext>
                  </a:extLst>
                </p:cNvPr>
                <p:cNvSpPr/>
                <p:nvPr/>
              </p:nvSpPr>
              <p:spPr>
                <a:xfrm>
                  <a:off x="9068743" y="5313377"/>
                  <a:ext cx="418735" cy="331643"/>
                </a:xfrm>
                <a:prstGeom prst="rect">
                  <a:avLst/>
                </a:prstGeom>
                <a:solidFill>
                  <a:schemeClr val="accent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7" name="Rectangle 16">
                  <a:extLst>
                    <a:ext uri="{FF2B5EF4-FFF2-40B4-BE49-F238E27FC236}">
                      <a16:creationId xmlns:a16="http://schemas.microsoft.com/office/drawing/2014/main" id="{33863BBB-D673-BAD5-B85A-467E2E139BF7}"/>
                    </a:ext>
                  </a:extLst>
                </p:cNvPr>
                <p:cNvSpPr/>
                <p:nvPr/>
              </p:nvSpPr>
              <p:spPr>
                <a:xfrm>
                  <a:off x="9484371" y="5313377"/>
                  <a:ext cx="418735" cy="331643"/>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8" name="Rectangle 17">
                  <a:extLst>
                    <a:ext uri="{FF2B5EF4-FFF2-40B4-BE49-F238E27FC236}">
                      <a16:creationId xmlns:a16="http://schemas.microsoft.com/office/drawing/2014/main" id="{58211FC4-1C3F-9D33-2264-9D594344E966}"/>
                    </a:ext>
                  </a:extLst>
                </p:cNvPr>
                <p:cNvSpPr/>
                <p:nvPr/>
              </p:nvSpPr>
              <p:spPr>
                <a:xfrm>
                  <a:off x="9899999" y="5313377"/>
                  <a:ext cx="418735" cy="331643"/>
                </a:xfrm>
                <a:prstGeom prst="rect">
                  <a:avLst/>
                </a:prstGeom>
                <a:solidFill>
                  <a:schemeClr val="accent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19" name="Rectangle 18">
                  <a:extLst>
                    <a:ext uri="{FF2B5EF4-FFF2-40B4-BE49-F238E27FC236}">
                      <a16:creationId xmlns:a16="http://schemas.microsoft.com/office/drawing/2014/main" id="{70D47F45-B1FD-E6AA-93AA-227D4530D4DB}"/>
                    </a:ext>
                  </a:extLst>
                </p:cNvPr>
                <p:cNvSpPr/>
                <p:nvPr/>
              </p:nvSpPr>
              <p:spPr>
                <a:xfrm>
                  <a:off x="10315627" y="5313377"/>
                  <a:ext cx="418735" cy="331643"/>
                </a:xfrm>
                <a:prstGeom prst="rect">
                  <a:avLst/>
                </a:prstGeom>
                <a:solidFill>
                  <a:schemeClr val="accent2">
                    <a:lumMod val="75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sp>
              <p:nvSpPr>
                <p:cNvPr id="20" name="Rectangle 19">
                  <a:extLst>
                    <a:ext uri="{FF2B5EF4-FFF2-40B4-BE49-F238E27FC236}">
                      <a16:creationId xmlns:a16="http://schemas.microsoft.com/office/drawing/2014/main" id="{8C8FB09D-1F7A-882F-D5A5-F4F847EC4AC3}"/>
                    </a:ext>
                  </a:extLst>
                </p:cNvPr>
                <p:cNvSpPr/>
                <p:nvPr/>
              </p:nvSpPr>
              <p:spPr>
                <a:xfrm>
                  <a:off x="10731257" y="5313377"/>
                  <a:ext cx="418735" cy="331643"/>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362" rtl="0" fontAlgn="auto" latinLnBrk="0" hangingPunct="0">
                    <a:lnSpc>
                      <a:spcPct val="100000"/>
                    </a:lnSpc>
                    <a:spcBef>
                      <a:spcPts val="0"/>
                    </a:spcBef>
                    <a:spcAft>
                      <a:spcPts val="0"/>
                    </a:spcAft>
                    <a:buClrTx/>
                    <a:buSzTx/>
                    <a:buFontTx/>
                    <a:buNone/>
                    <a:tabLst/>
                  </a:pPr>
                  <a:endParaRPr kumimoji="0" lang="en-CN" sz="1800" b="0" i="0" u="none" strike="noStrike" cap="none" spc="0" normalizeH="0" baseline="0">
                    <a:ln>
                      <a:noFill/>
                    </a:ln>
                    <a:solidFill>
                      <a:srgbClr val="000000"/>
                    </a:solidFill>
                    <a:effectLst/>
                    <a:uFillTx/>
                    <a:latin typeface="+mn-lt"/>
                    <a:ea typeface="+mn-ea"/>
                    <a:cs typeface="+mn-cs"/>
                    <a:sym typeface="Calibri"/>
                  </a:endParaRPr>
                </a:p>
              </p:txBody>
            </p:sp>
          </p:grpSp>
          <p:sp>
            <p:nvSpPr>
              <p:cNvPr id="8" name="TextBox 7">
                <a:extLst>
                  <a:ext uri="{FF2B5EF4-FFF2-40B4-BE49-F238E27FC236}">
                    <a16:creationId xmlns:a16="http://schemas.microsoft.com/office/drawing/2014/main" id="{060547F3-42F2-EC78-F5FB-06C6200E30D4}"/>
                  </a:ext>
                </a:extLst>
              </p:cNvPr>
              <p:cNvSpPr txBox="1"/>
              <p:nvPr/>
            </p:nvSpPr>
            <p:spPr>
              <a:xfrm>
                <a:off x="7591611" y="2247106"/>
                <a:ext cx="21030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362" rtl="0" fontAlgn="auto" latinLnBrk="0" hangingPunct="0">
                  <a:lnSpc>
                    <a:spcPct val="100000"/>
                  </a:lnSpc>
                  <a:spcBef>
                    <a:spcPts val="0"/>
                  </a:spcBef>
                  <a:spcAft>
                    <a:spcPts val="0"/>
                  </a:spcAft>
                  <a:buClrTx/>
                  <a:buSzTx/>
                  <a:buFontTx/>
                  <a:buNone/>
                  <a:tabLst/>
                </a:pPr>
                <a:r>
                  <a:rPr kumimoji="0" lang="en-CN" sz="1800" b="0" i="0" u="none" strike="noStrike" cap="none" spc="0" normalizeH="0" baseline="0" dirty="0">
                    <a:ln>
                      <a:noFill/>
                    </a:ln>
                    <a:solidFill>
                      <a:srgbClr val="000000"/>
                    </a:solidFill>
                    <a:effectLst/>
                    <a:uFillTx/>
                    <a:latin typeface="+mn-lt"/>
                    <a:ea typeface="+mn-ea"/>
                    <a:cs typeface="+mn-cs"/>
                    <a:sym typeface="Calibri"/>
                  </a:rPr>
                  <a:t>Transformer Encoder</a:t>
                </a:r>
              </a:p>
            </p:txBody>
          </p:sp>
        </p:grpSp>
        <p:grpSp>
          <p:nvGrpSpPr>
            <p:cNvPr id="21" name="Group 20">
              <a:extLst>
                <a:ext uri="{FF2B5EF4-FFF2-40B4-BE49-F238E27FC236}">
                  <a16:creationId xmlns:a16="http://schemas.microsoft.com/office/drawing/2014/main" id="{42299389-E108-0549-46CC-82BD294DFC3B}"/>
                </a:ext>
              </a:extLst>
            </p:cNvPr>
            <p:cNvGrpSpPr/>
            <p:nvPr/>
          </p:nvGrpSpPr>
          <p:grpSpPr>
            <a:xfrm>
              <a:off x="6371103" y="4928163"/>
              <a:ext cx="4544097" cy="195718"/>
              <a:chOff x="6409821" y="5747882"/>
              <a:chExt cx="4544097" cy="195718"/>
            </a:xfrm>
          </p:grpSpPr>
          <p:cxnSp>
            <p:nvCxnSpPr>
              <p:cNvPr id="22" name="Straight Arrow Connector 21">
                <a:extLst>
                  <a:ext uri="{FF2B5EF4-FFF2-40B4-BE49-F238E27FC236}">
                    <a16:creationId xmlns:a16="http://schemas.microsoft.com/office/drawing/2014/main" id="{8543F95E-5735-3FAB-D47D-65BFD28E775A}"/>
                  </a:ext>
                </a:extLst>
              </p:cNvPr>
              <p:cNvCxnSpPr>
                <a:cxnSpLocks/>
              </p:cNvCxnSpPr>
              <p:nvPr/>
            </p:nvCxnSpPr>
            <p:spPr>
              <a:xfrm flipV="1">
                <a:off x="64098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E03F04-1F44-B2B5-2553-CE7AA5B23954}"/>
                  </a:ext>
                </a:extLst>
              </p:cNvPr>
              <p:cNvCxnSpPr>
                <a:cxnSpLocks/>
              </p:cNvCxnSpPr>
              <p:nvPr/>
            </p:nvCxnSpPr>
            <p:spPr>
              <a:xfrm flipV="1">
                <a:off x="68229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893F2CB-CD29-3527-207C-F921143BC017}"/>
                  </a:ext>
                </a:extLst>
              </p:cNvPr>
              <p:cNvCxnSpPr>
                <a:cxnSpLocks/>
              </p:cNvCxnSpPr>
              <p:nvPr/>
            </p:nvCxnSpPr>
            <p:spPr>
              <a:xfrm flipV="1">
                <a:off x="72360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A17F08C-0F2C-781A-B584-0C501723B8C1}"/>
                  </a:ext>
                </a:extLst>
              </p:cNvPr>
              <p:cNvCxnSpPr>
                <a:cxnSpLocks/>
              </p:cNvCxnSpPr>
              <p:nvPr/>
            </p:nvCxnSpPr>
            <p:spPr>
              <a:xfrm flipV="1">
                <a:off x="76491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9A996EC-6599-53C2-3476-857E66B0BA3E}"/>
                  </a:ext>
                </a:extLst>
              </p:cNvPr>
              <p:cNvCxnSpPr>
                <a:cxnSpLocks/>
              </p:cNvCxnSpPr>
              <p:nvPr/>
            </p:nvCxnSpPr>
            <p:spPr>
              <a:xfrm flipV="1">
                <a:off x="80622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6402A2D-9757-4447-37B6-F1930750C98F}"/>
                  </a:ext>
                </a:extLst>
              </p:cNvPr>
              <p:cNvCxnSpPr>
                <a:cxnSpLocks/>
              </p:cNvCxnSpPr>
              <p:nvPr/>
            </p:nvCxnSpPr>
            <p:spPr>
              <a:xfrm flipV="1">
                <a:off x="84753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D80C3E5-CA16-2638-7511-4F8BD0E87E55}"/>
                  </a:ext>
                </a:extLst>
              </p:cNvPr>
              <p:cNvCxnSpPr>
                <a:cxnSpLocks/>
              </p:cNvCxnSpPr>
              <p:nvPr/>
            </p:nvCxnSpPr>
            <p:spPr>
              <a:xfrm flipV="1">
                <a:off x="88884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2E66317-924C-8E55-BF65-E74B8B84FC01}"/>
                  </a:ext>
                </a:extLst>
              </p:cNvPr>
              <p:cNvCxnSpPr>
                <a:cxnSpLocks/>
              </p:cNvCxnSpPr>
              <p:nvPr/>
            </p:nvCxnSpPr>
            <p:spPr>
              <a:xfrm flipV="1">
                <a:off x="93015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9767AB9-4A69-1BED-3C37-6C6A002B19EF}"/>
                  </a:ext>
                </a:extLst>
              </p:cNvPr>
              <p:cNvCxnSpPr>
                <a:cxnSpLocks/>
              </p:cNvCxnSpPr>
              <p:nvPr/>
            </p:nvCxnSpPr>
            <p:spPr>
              <a:xfrm flipV="1">
                <a:off x="97146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70B5EB8-B298-40DE-78D9-37FD37BC54ED}"/>
                  </a:ext>
                </a:extLst>
              </p:cNvPr>
              <p:cNvCxnSpPr>
                <a:cxnSpLocks/>
              </p:cNvCxnSpPr>
              <p:nvPr/>
            </p:nvCxnSpPr>
            <p:spPr>
              <a:xfrm flipV="1">
                <a:off x="101277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0266EB3-A3D5-E7FE-6238-16AC1BF819A9}"/>
                  </a:ext>
                </a:extLst>
              </p:cNvPr>
              <p:cNvCxnSpPr>
                <a:cxnSpLocks/>
              </p:cNvCxnSpPr>
              <p:nvPr/>
            </p:nvCxnSpPr>
            <p:spPr>
              <a:xfrm flipV="1">
                <a:off x="105408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C9161AEC-B3DC-8E7F-2B0F-141D309D7A8A}"/>
                  </a:ext>
                </a:extLst>
              </p:cNvPr>
              <p:cNvCxnSpPr>
                <a:cxnSpLocks/>
              </p:cNvCxnSpPr>
              <p:nvPr/>
            </p:nvCxnSpPr>
            <p:spPr>
              <a:xfrm flipV="1">
                <a:off x="10953918"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9C901154-1DFA-3FB8-E7A0-5F6049A5749D}"/>
                </a:ext>
              </a:extLst>
            </p:cNvPr>
            <p:cNvGrpSpPr/>
            <p:nvPr/>
          </p:nvGrpSpPr>
          <p:grpSpPr>
            <a:xfrm>
              <a:off x="6347723" y="1874952"/>
              <a:ext cx="4544097" cy="195718"/>
              <a:chOff x="6409821" y="5747882"/>
              <a:chExt cx="4544097" cy="195718"/>
            </a:xfrm>
          </p:grpSpPr>
          <p:cxnSp>
            <p:nvCxnSpPr>
              <p:cNvPr id="35" name="Straight Arrow Connector 34">
                <a:extLst>
                  <a:ext uri="{FF2B5EF4-FFF2-40B4-BE49-F238E27FC236}">
                    <a16:creationId xmlns:a16="http://schemas.microsoft.com/office/drawing/2014/main" id="{CFCC7D98-E047-C41E-3B2A-D7B099AC9386}"/>
                  </a:ext>
                </a:extLst>
              </p:cNvPr>
              <p:cNvCxnSpPr>
                <a:cxnSpLocks/>
              </p:cNvCxnSpPr>
              <p:nvPr/>
            </p:nvCxnSpPr>
            <p:spPr>
              <a:xfrm flipV="1">
                <a:off x="64098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D1837AE-D5DA-E9EE-760D-29BAEFD892EE}"/>
                  </a:ext>
                </a:extLst>
              </p:cNvPr>
              <p:cNvCxnSpPr>
                <a:cxnSpLocks/>
              </p:cNvCxnSpPr>
              <p:nvPr/>
            </p:nvCxnSpPr>
            <p:spPr>
              <a:xfrm flipV="1">
                <a:off x="68229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14F05DB-DC63-A132-FD5A-DA1FB6317436}"/>
                  </a:ext>
                </a:extLst>
              </p:cNvPr>
              <p:cNvCxnSpPr>
                <a:cxnSpLocks/>
              </p:cNvCxnSpPr>
              <p:nvPr/>
            </p:nvCxnSpPr>
            <p:spPr>
              <a:xfrm flipV="1">
                <a:off x="72360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770D6FCA-8ADF-3A88-580E-F0778BD61A1C}"/>
                  </a:ext>
                </a:extLst>
              </p:cNvPr>
              <p:cNvCxnSpPr>
                <a:cxnSpLocks/>
              </p:cNvCxnSpPr>
              <p:nvPr/>
            </p:nvCxnSpPr>
            <p:spPr>
              <a:xfrm flipV="1">
                <a:off x="76491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58F19372-F7C6-1C2E-E627-1EF7B3C01BBD}"/>
                  </a:ext>
                </a:extLst>
              </p:cNvPr>
              <p:cNvCxnSpPr>
                <a:cxnSpLocks/>
              </p:cNvCxnSpPr>
              <p:nvPr/>
            </p:nvCxnSpPr>
            <p:spPr>
              <a:xfrm flipV="1">
                <a:off x="80622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4851A9BD-9CB5-2EF8-EE8A-B1AC1776DE26}"/>
                  </a:ext>
                </a:extLst>
              </p:cNvPr>
              <p:cNvCxnSpPr>
                <a:cxnSpLocks/>
              </p:cNvCxnSpPr>
              <p:nvPr/>
            </p:nvCxnSpPr>
            <p:spPr>
              <a:xfrm flipV="1">
                <a:off x="84753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5A0AB59-F0A8-6977-BF22-618BBD6F17C8}"/>
                  </a:ext>
                </a:extLst>
              </p:cNvPr>
              <p:cNvCxnSpPr>
                <a:cxnSpLocks/>
              </p:cNvCxnSpPr>
              <p:nvPr/>
            </p:nvCxnSpPr>
            <p:spPr>
              <a:xfrm flipV="1">
                <a:off x="88884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955877BE-5A26-67DF-3EB8-5DCC5EAC90BE}"/>
                  </a:ext>
                </a:extLst>
              </p:cNvPr>
              <p:cNvCxnSpPr>
                <a:cxnSpLocks/>
              </p:cNvCxnSpPr>
              <p:nvPr/>
            </p:nvCxnSpPr>
            <p:spPr>
              <a:xfrm flipV="1">
                <a:off x="93015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5C09F80A-0DAB-1C0A-0720-912648334FCD}"/>
                  </a:ext>
                </a:extLst>
              </p:cNvPr>
              <p:cNvCxnSpPr>
                <a:cxnSpLocks/>
              </p:cNvCxnSpPr>
              <p:nvPr/>
            </p:nvCxnSpPr>
            <p:spPr>
              <a:xfrm flipV="1">
                <a:off x="97146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B74A593-F6D3-102E-8787-76C6BFDEE61E}"/>
                  </a:ext>
                </a:extLst>
              </p:cNvPr>
              <p:cNvCxnSpPr>
                <a:cxnSpLocks/>
              </p:cNvCxnSpPr>
              <p:nvPr/>
            </p:nvCxnSpPr>
            <p:spPr>
              <a:xfrm flipV="1">
                <a:off x="101277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30C85A62-19E5-84A6-CB18-E899D89136E1}"/>
                  </a:ext>
                </a:extLst>
              </p:cNvPr>
              <p:cNvCxnSpPr>
                <a:cxnSpLocks/>
              </p:cNvCxnSpPr>
              <p:nvPr/>
            </p:nvCxnSpPr>
            <p:spPr>
              <a:xfrm flipV="1">
                <a:off x="10540821"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B71532CA-F716-0483-66A4-2F93691AF980}"/>
                  </a:ext>
                </a:extLst>
              </p:cNvPr>
              <p:cNvCxnSpPr>
                <a:cxnSpLocks/>
              </p:cNvCxnSpPr>
              <p:nvPr/>
            </p:nvCxnSpPr>
            <p:spPr>
              <a:xfrm flipV="1">
                <a:off x="10953918" y="5747882"/>
                <a:ext cx="0" cy="195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360" name="Step 2…"/>
          <p:cNvSpPr txBox="1"/>
          <p:nvPr/>
        </p:nvSpPr>
        <p:spPr>
          <a:xfrm>
            <a:off x="835517" y="3805372"/>
            <a:ext cx="4818934" cy="135942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normAutofit/>
          </a:bodyPr>
          <a:lstStyle/>
          <a:p>
            <a:pPr defTabSz="412750">
              <a:defRPr sz="2600" b="1">
                <a:latin typeface="Helvetica Neue"/>
                <a:ea typeface="Helvetica Neue"/>
                <a:cs typeface="Helvetica Neue"/>
                <a:sym typeface="Helvetica Neue"/>
              </a:defRPr>
            </a:pPr>
            <a:r>
              <a:rPr dirty="0"/>
              <a:t>Step 2</a:t>
            </a:r>
          </a:p>
          <a:p>
            <a:pPr defTabSz="412750">
              <a:defRPr sz="2600">
                <a:latin typeface="Helvetica Neue"/>
                <a:ea typeface="Helvetica Neue"/>
                <a:cs typeface="Helvetica Neue"/>
                <a:sym typeface="Helvetica Neue"/>
              </a:defRPr>
            </a:pPr>
            <a:r>
              <a:rPr dirty="0"/>
              <a:t>F</a:t>
            </a:r>
            <a:r>
              <a:rPr lang="en-US" dirty="0"/>
              <a:t>i</a:t>
            </a:r>
            <a:r>
              <a:rPr dirty="0"/>
              <a:t>netune the model using </a:t>
            </a:r>
            <a:r>
              <a:rPr lang="en-US" dirty="0"/>
              <a:t>p</a:t>
            </a:r>
            <a:r>
              <a:rPr dirty="0"/>
              <a:t>erturb</a:t>
            </a:r>
            <a:r>
              <a:rPr lang="en-CN" dirty="0"/>
              <a:t>ation </a:t>
            </a:r>
            <a:r>
              <a:rPr dirty="0"/>
              <a:t>seq</a:t>
            </a:r>
            <a:r>
              <a:rPr lang="en-US" dirty="0"/>
              <a:t>uencing</a:t>
            </a:r>
            <a:r>
              <a:rPr dirty="0"/>
              <a:t> data</a:t>
            </a:r>
            <a:r>
              <a:rPr lang="en-US" dirty="0"/>
              <a:t>.</a:t>
            </a:r>
            <a:endParaRPr dirty="0"/>
          </a:p>
        </p:txBody>
      </p:sp>
      <p:sp>
        <p:nvSpPr>
          <p:cNvPr id="50" name="TextBox 1">
            <a:extLst>
              <a:ext uri="{FF2B5EF4-FFF2-40B4-BE49-F238E27FC236}">
                <a16:creationId xmlns:a16="http://schemas.microsoft.com/office/drawing/2014/main" id="{3DD58F81-6C99-4B63-4537-CF4E39CB6A3A}"/>
              </a:ext>
            </a:extLst>
          </p:cNvPr>
          <p:cNvSpPr txBox="1"/>
          <p:nvPr/>
        </p:nvSpPr>
        <p:spPr>
          <a:xfrm>
            <a:off x="778754" y="174654"/>
            <a:ext cx="10264766" cy="9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6000">
                <a:latin typeface="Arial"/>
                <a:ea typeface="Arial"/>
                <a:cs typeface="Arial"/>
                <a:sym typeface="Arial"/>
              </a:defRPr>
            </a:lvl1pPr>
          </a:lstStyle>
          <a:p>
            <a:pPr algn="ctr"/>
            <a:r>
              <a:rPr lang="en-US" sz="2800" dirty="0"/>
              <a:t>Unsupervised Deep Learning of Gene Regulatory Network from 700K Bulk RNA-seq Samples</a:t>
            </a:r>
            <a:endParaRPr sz="2800" dirty="0"/>
          </a:p>
        </p:txBody>
      </p:sp>
      <p:sp>
        <p:nvSpPr>
          <p:cNvPr id="55" name="TextBox 54">
            <a:extLst>
              <a:ext uri="{FF2B5EF4-FFF2-40B4-BE49-F238E27FC236}">
                <a16:creationId xmlns:a16="http://schemas.microsoft.com/office/drawing/2014/main" id="{A2129FCE-7FFC-DC4E-399C-C531E208AAAD}"/>
              </a:ext>
            </a:extLst>
          </p:cNvPr>
          <p:cNvSpPr txBox="1"/>
          <p:nvPr/>
        </p:nvSpPr>
        <p:spPr>
          <a:xfrm>
            <a:off x="7414439" y="5771982"/>
            <a:ext cx="26102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362" rtl="0" fontAlgn="auto" latinLnBrk="0" hangingPunct="0">
              <a:lnSpc>
                <a:spcPct val="100000"/>
              </a:lnSpc>
              <a:spcBef>
                <a:spcPts val="0"/>
              </a:spcBef>
              <a:spcAft>
                <a:spcPts val="0"/>
              </a:spcAft>
              <a:buClrTx/>
              <a:buSzTx/>
              <a:buFontTx/>
              <a:buNone/>
              <a:tabLst/>
            </a:pPr>
            <a:r>
              <a:rPr lang="en-CN" dirty="0"/>
              <a:t>Transcriptome of a sample</a:t>
            </a:r>
            <a:endParaRPr kumimoji="0" lang="en-CN" sz="1800" b="0" i="0" u="none" strike="noStrike" cap="none" spc="0" normalizeH="0" baseline="0" dirty="0">
              <a:ln>
                <a:noFill/>
              </a:ln>
              <a:solidFill>
                <a:srgbClr val="000000"/>
              </a:solidFill>
              <a:effectLst/>
              <a:uFillTx/>
              <a:latin typeface="+mn-lt"/>
              <a:ea typeface="+mn-ea"/>
              <a:cs typeface="+mn-cs"/>
              <a:sym typeface="Calibri"/>
            </a:endParaRPr>
          </a:p>
        </p:txBody>
      </p:sp>
      <p:sp>
        <p:nvSpPr>
          <p:cNvPr id="58" name="Step 1…">
            <a:extLst>
              <a:ext uri="{FF2B5EF4-FFF2-40B4-BE49-F238E27FC236}">
                <a16:creationId xmlns:a16="http://schemas.microsoft.com/office/drawing/2014/main" id="{EAFDF9B3-1DF3-BAD5-A471-78814951A7D0}"/>
              </a:ext>
            </a:extLst>
          </p:cNvPr>
          <p:cNvSpPr txBox="1"/>
          <p:nvPr/>
        </p:nvSpPr>
        <p:spPr>
          <a:xfrm>
            <a:off x="891924" y="2304901"/>
            <a:ext cx="4832009" cy="210984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normAutofit/>
          </a:bodyPr>
          <a:lstStyle/>
          <a:p>
            <a:pPr defTabSz="412750">
              <a:defRPr sz="2600" b="1">
                <a:latin typeface="Helvetica Neue"/>
                <a:ea typeface="Helvetica Neue"/>
                <a:cs typeface="Helvetica Neue"/>
                <a:sym typeface="Helvetica Neue"/>
              </a:defRPr>
            </a:pPr>
            <a:r>
              <a:rPr dirty="0"/>
              <a:t>Step 1</a:t>
            </a:r>
          </a:p>
          <a:p>
            <a:pPr defTabSz="412750">
              <a:defRPr sz="2600">
                <a:latin typeface="Helvetica Neue"/>
                <a:ea typeface="Helvetica Neue"/>
                <a:cs typeface="Helvetica Neue"/>
                <a:sym typeface="Helvetica Neue"/>
              </a:defRPr>
            </a:pPr>
            <a:r>
              <a:rPr lang="en-US" dirty="0"/>
              <a:t>Pretrain a model on 700K RNA-seq samples.</a:t>
            </a:r>
            <a:endParaRPr dirty="0"/>
          </a:p>
        </p:txBody>
      </p:sp>
      <p:grpSp>
        <p:nvGrpSpPr>
          <p:cNvPr id="325" name="Group 324">
            <a:extLst>
              <a:ext uri="{FF2B5EF4-FFF2-40B4-BE49-F238E27FC236}">
                <a16:creationId xmlns:a16="http://schemas.microsoft.com/office/drawing/2014/main" id="{54EA7039-D87F-01BD-D258-81B73A812D8D}"/>
              </a:ext>
            </a:extLst>
          </p:cNvPr>
          <p:cNvGrpSpPr/>
          <p:nvPr/>
        </p:nvGrpSpPr>
        <p:grpSpPr>
          <a:xfrm>
            <a:off x="7365011" y="5247005"/>
            <a:ext cx="2923892" cy="416901"/>
            <a:chOff x="7365011" y="5247005"/>
            <a:chExt cx="2923892" cy="416901"/>
          </a:xfrm>
        </p:grpSpPr>
        <p:grpSp>
          <p:nvGrpSpPr>
            <p:cNvPr id="60" name="Group">
              <a:extLst>
                <a:ext uri="{FF2B5EF4-FFF2-40B4-BE49-F238E27FC236}">
                  <a16:creationId xmlns:a16="http://schemas.microsoft.com/office/drawing/2014/main" id="{0731078E-D4DB-B400-83D0-8097460B0627}"/>
                </a:ext>
              </a:extLst>
            </p:cNvPr>
            <p:cNvGrpSpPr/>
            <p:nvPr/>
          </p:nvGrpSpPr>
          <p:grpSpPr>
            <a:xfrm>
              <a:off x="7365011" y="5257105"/>
              <a:ext cx="421200" cy="406800"/>
              <a:chOff x="0" y="0"/>
              <a:chExt cx="403282" cy="424905"/>
            </a:xfrm>
          </p:grpSpPr>
          <p:sp>
            <p:nvSpPr>
              <p:cNvPr id="323" name="Rectangle">
                <a:extLst>
                  <a:ext uri="{FF2B5EF4-FFF2-40B4-BE49-F238E27FC236}">
                    <a16:creationId xmlns:a16="http://schemas.microsoft.com/office/drawing/2014/main" id="{C1145BA9-8274-07A2-DC86-B2FBCE9B38B0}"/>
                  </a:ext>
                </a:extLst>
              </p:cNvPr>
              <p:cNvSpPr/>
              <p:nvPr/>
            </p:nvSpPr>
            <p:spPr>
              <a:xfrm>
                <a:off x="0" y="0"/>
                <a:ext cx="403283" cy="424906"/>
              </a:xfrm>
              <a:prstGeom prst="rect">
                <a:avLst/>
              </a:prstGeom>
              <a:solidFill>
                <a:srgbClr val="000000"/>
              </a:solidFill>
              <a:ln w="3175" cap="flat">
                <a:noFill/>
                <a:miter lim="400000"/>
              </a:ln>
              <a:effectLst/>
            </p:spPr>
            <p:txBody>
              <a:bodyPr wrap="square" lIns="25400" tIns="25400" rIns="25400" bIns="25400" numCol="1" anchor="ctr">
                <a:noAutofit/>
              </a:bodyPr>
              <a:lstStyle/>
              <a:p>
                <a:pPr algn="ctr" defTabSz="412750">
                  <a:defRPr sz="1600">
                    <a:solidFill>
                      <a:srgbClr val="FFFFFF"/>
                    </a:solidFill>
                    <a:latin typeface="Helvetica Neue Medium"/>
                    <a:ea typeface="Helvetica Neue Medium"/>
                    <a:cs typeface="Helvetica Neue Medium"/>
                    <a:sym typeface="Helvetica Neue Medium"/>
                  </a:defRPr>
                </a:pPr>
                <a:endParaRPr/>
              </a:p>
            </p:txBody>
          </p:sp>
          <p:sp>
            <p:nvSpPr>
              <p:cNvPr id="324" name="?">
                <a:extLst>
                  <a:ext uri="{FF2B5EF4-FFF2-40B4-BE49-F238E27FC236}">
                    <a16:creationId xmlns:a16="http://schemas.microsoft.com/office/drawing/2014/main" id="{590F3771-617A-F008-998A-0D3C463FB943}"/>
                  </a:ext>
                </a:extLst>
              </p:cNvPr>
              <p:cNvSpPr txBox="1"/>
              <p:nvPr/>
            </p:nvSpPr>
            <p:spPr>
              <a:xfrm>
                <a:off x="96250" y="41104"/>
                <a:ext cx="210781" cy="342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1219169">
                  <a:defRPr sz="1200">
                    <a:solidFill>
                      <a:srgbClr val="FFFFFF"/>
                    </a:solidFill>
                    <a:latin typeface="Helvetica Neue"/>
                    <a:ea typeface="Helvetica Neue"/>
                    <a:cs typeface="Helvetica Neue"/>
                    <a:sym typeface="Helvetica Neue"/>
                  </a:defRPr>
                </a:lvl1pPr>
              </a:lstStyle>
              <a:p>
                <a:r>
                  <a:rPr dirty="0"/>
                  <a:t>?</a:t>
                </a:r>
              </a:p>
            </p:txBody>
          </p:sp>
        </p:grpSp>
        <p:grpSp>
          <p:nvGrpSpPr>
            <p:cNvPr id="61" name="Group">
              <a:extLst>
                <a:ext uri="{FF2B5EF4-FFF2-40B4-BE49-F238E27FC236}">
                  <a16:creationId xmlns:a16="http://schemas.microsoft.com/office/drawing/2014/main" id="{86D7C5DD-F3F8-7E21-77EA-A7FAC5C149A8}"/>
                </a:ext>
              </a:extLst>
            </p:cNvPr>
            <p:cNvGrpSpPr/>
            <p:nvPr/>
          </p:nvGrpSpPr>
          <p:grpSpPr>
            <a:xfrm>
              <a:off x="8206874" y="5257106"/>
              <a:ext cx="421200" cy="406800"/>
              <a:chOff x="0" y="0"/>
              <a:chExt cx="403282" cy="424905"/>
            </a:xfrm>
          </p:grpSpPr>
          <p:sp>
            <p:nvSpPr>
              <p:cNvPr id="321" name="Rectangle">
                <a:extLst>
                  <a:ext uri="{FF2B5EF4-FFF2-40B4-BE49-F238E27FC236}">
                    <a16:creationId xmlns:a16="http://schemas.microsoft.com/office/drawing/2014/main" id="{4620E6A6-85BF-48DF-09B1-299B84CF1DB0}"/>
                  </a:ext>
                </a:extLst>
              </p:cNvPr>
              <p:cNvSpPr/>
              <p:nvPr/>
            </p:nvSpPr>
            <p:spPr>
              <a:xfrm>
                <a:off x="0" y="0"/>
                <a:ext cx="403283" cy="424906"/>
              </a:xfrm>
              <a:prstGeom prst="rect">
                <a:avLst/>
              </a:prstGeom>
              <a:solidFill>
                <a:srgbClr val="000000"/>
              </a:solidFill>
              <a:ln w="3175" cap="flat">
                <a:noFill/>
                <a:miter lim="400000"/>
              </a:ln>
              <a:effectLst/>
            </p:spPr>
            <p:txBody>
              <a:bodyPr wrap="square" lIns="25400" tIns="25400" rIns="25400" bIns="25400" numCol="1" anchor="ctr">
                <a:noAutofit/>
              </a:bodyPr>
              <a:lstStyle/>
              <a:p>
                <a:pPr algn="ctr" defTabSz="412750">
                  <a:defRPr sz="1600">
                    <a:solidFill>
                      <a:srgbClr val="FFFFFF"/>
                    </a:solidFill>
                    <a:latin typeface="Helvetica Neue Medium"/>
                    <a:ea typeface="Helvetica Neue Medium"/>
                    <a:cs typeface="Helvetica Neue Medium"/>
                    <a:sym typeface="Helvetica Neue Medium"/>
                  </a:defRPr>
                </a:pPr>
                <a:endParaRPr/>
              </a:p>
            </p:txBody>
          </p:sp>
          <p:sp>
            <p:nvSpPr>
              <p:cNvPr id="322" name="?">
                <a:extLst>
                  <a:ext uri="{FF2B5EF4-FFF2-40B4-BE49-F238E27FC236}">
                    <a16:creationId xmlns:a16="http://schemas.microsoft.com/office/drawing/2014/main" id="{5D3192A6-428D-EF49-DDEE-7FC9379C8595}"/>
                  </a:ext>
                </a:extLst>
              </p:cNvPr>
              <p:cNvSpPr txBox="1"/>
              <p:nvPr/>
            </p:nvSpPr>
            <p:spPr>
              <a:xfrm>
                <a:off x="96250" y="41104"/>
                <a:ext cx="210781" cy="342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1219169">
                  <a:defRPr sz="1200">
                    <a:solidFill>
                      <a:srgbClr val="FFFFFF"/>
                    </a:solidFill>
                    <a:latin typeface="Helvetica Neue"/>
                    <a:ea typeface="Helvetica Neue"/>
                    <a:cs typeface="Helvetica Neue"/>
                    <a:sym typeface="Helvetica Neue"/>
                  </a:defRPr>
                </a:lvl1pPr>
              </a:lstStyle>
              <a:p>
                <a:r>
                  <a:rPr dirty="0"/>
                  <a:t>?</a:t>
                </a:r>
              </a:p>
            </p:txBody>
          </p:sp>
        </p:grpSp>
        <p:grpSp>
          <p:nvGrpSpPr>
            <p:cNvPr id="62" name="Group">
              <a:extLst>
                <a:ext uri="{FF2B5EF4-FFF2-40B4-BE49-F238E27FC236}">
                  <a16:creationId xmlns:a16="http://schemas.microsoft.com/office/drawing/2014/main" id="{7FE3AFE7-80E1-7A23-BB0E-DFFD180B2535}"/>
                </a:ext>
              </a:extLst>
            </p:cNvPr>
            <p:cNvGrpSpPr/>
            <p:nvPr/>
          </p:nvGrpSpPr>
          <p:grpSpPr>
            <a:xfrm>
              <a:off x="9867703" y="5247005"/>
              <a:ext cx="421200" cy="406800"/>
              <a:chOff x="0" y="0"/>
              <a:chExt cx="403282" cy="424905"/>
            </a:xfrm>
          </p:grpSpPr>
          <p:sp>
            <p:nvSpPr>
              <p:cNvPr id="63" name="Rectangle">
                <a:extLst>
                  <a:ext uri="{FF2B5EF4-FFF2-40B4-BE49-F238E27FC236}">
                    <a16:creationId xmlns:a16="http://schemas.microsoft.com/office/drawing/2014/main" id="{86594BE8-A87E-68DE-AB7A-D8E0574B9F97}"/>
                  </a:ext>
                </a:extLst>
              </p:cNvPr>
              <p:cNvSpPr/>
              <p:nvPr/>
            </p:nvSpPr>
            <p:spPr>
              <a:xfrm>
                <a:off x="0" y="0"/>
                <a:ext cx="403283" cy="424906"/>
              </a:xfrm>
              <a:prstGeom prst="rect">
                <a:avLst/>
              </a:prstGeom>
              <a:solidFill>
                <a:srgbClr val="000000"/>
              </a:solidFill>
              <a:ln w="3175" cap="flat">
                <a:noFill/>
                <a:miter lim="400000"/>
              </a:ln>
              <a:effectLst/>
            </p:spPr>
            <p:txBody>
              <a:bodyPr wrap="square" lIns="25400" tIns="25400" rIns="25400" bIns="25400" numCol="1" anchor="ctr">
                <a:noAutofit/>
              </a:bodyPr>
              <a:lstStyle/>
              <a:p>
                <a:pPr algn="ctr" defTabSz="412750">
                  <a:defRPr sz="1600">
                    <a:solidFill>
                      <a:srgbClr val="FFFFFF"/>
                    </a:solidFill>
                    <a:latin typeface="Helvetica Neue Medium"/>
                    <a:ea typeface="Helvetica Neue Medium"/>
                    <a:cs typeface="Helvetica Neue Medium"/>
                    <a:sym typeface="Helvetica Neue Medium"/>
                  </a:defRPr>
                </a:pPr>
                <a:endParaRPr/>
              </a:p>
            </p:txBody>
          </p:sp>
          <p:sp>
            <p:nvSpPr>
              <p:cNvPr id="320" name="?">
                <a:extLst>
                  <a:ext uri="{FF2B5EF4-FFF2-40B4-BE49-F238E27FC236}">
                    <a16:creationId xmlns:a16="http://schemas.microsoft.com/office/drawing/2014/main" id="{509ECB12-8D98-3982-3DBA-BEFFD79106F8}"/>
                  </a:ext>
                </a:extLst>
              </p:cNvPr>
              <p:cNvSpPr txBox="1"/>
              <p:nvPr/>
            </p:nvSpPr>
            <p:spPr>
              <a:xfrm>
                <a:off x="96250" y="41104"/>
                <a:ext cx="210781" cy="342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1219169">
                  <a:defRPr sz="1200">
                    <a:solidFill>
                      <a:srgbClr val="FFFFFF"/>
                    </a:solidFill>
                    <a:latin typeface="Helvetica Neue"/>
                    <a:ea typeface="Helvetica Neue"/>
                    <a:cs typeface="Helvetica Neue"/>
                    <a:sym typeface="Helvetica Neue"/>
                  </a:defRPr>
                </a:lvl1pPr>
              </a:lstStyle>
              <a:p>
                <a:r>
                  <a:rPr dirty="0"/>
                  <a:t>?</a:t>
                </a:r>
              </a:p>
            </p:txBody>
          </p:sp>
        </p:grpSp>
      </p:grpSp>
      <p:sp>
        <p:nvSpPr>
          <p:cNvPr id="326" name="TextBox 325">
            <a:extLst>
              <a:ext uri="{FF2B5EF4-FFF2-40B4-BE49-F238E27FC236}">
                <a16:creationId xmlns:a16="http://schemas.microsoft.com/office/drawing/2014/main" id="{4968A66F-F36D-3789-39A2-4514553376DA}"/>
              </a:ext>
            </a:extLst>
          </p:cNvPr>
          <p:cNvSpPr txBox="1"/>
          <p:nvPr/>
        </p:nvSpPr>
        <p:spPr>
          <a:xfrm>
            <a:off x="779980" y="6426839"/>
            <a:ext cx="613369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t>Zheng </a:t>
            </a:r>
            <a:r>
              <a:rPr lang="en-US" sz="1400" dirty="0" err="1"/>
              <a:t>Su</a:t>
            </a:r>
            <a:r>
              <a:rPr lang="en-US" sz="1400" dirty="0"/>
              <a:t>, Marcel E. Dinger, Emily Oates, Fatemeh </a:t>
            </a:r>
            <a:r>
              <a:rPr lang="en-US" sz="1400" dirty="0" err="1"/>
              <a:t>Vafaee</a:t>
            </a:r>
            <a:endParaRPr kumimoji="0" lang="en-CN" sz="1400" b="0" i="0" u="none" strike="noStrike" cap="none" spc="0" normalizeH="0" baseline="0" dirty="0">
              <a:ln>
                <a:noFill/>
              </a:ln>
              <a:solidFill>
                <a:srgbClr val="000000"/>
              </a:solidFill>
              <a:effectLst/>
              <a:uFillTx/>
              <a:sym typeface="Calibri"/>
            </a:endParaRPr>
          </a:p>
        </p:txBody>
      </p:sp>
      <p:sp>
        <p:nvSpPr>
          <p:cNvPr id="51" name="Text Placeholder 2">
            <a:extLst>
              <a:ext uri="{FF2B5EF4-FFF2-40B4-BE49-F238E27FC236}">
                <a16:creationId xmlns:a16="http://schemas.microsoft.com/office/drawing/2014/main" id="{AA9D71DD-EE8F-7ADF-EA79-E4C1CB84187D}"/>
              </a:ext>
            </a:extLst>
          </p:cNvPr>
          <p:cNvSpPr>
            <a:spLocks noGrp="1"/>
          </p:cNvSpPr>
          <p:nvPr>
            <p:ph type="body" idx="1"/>
          </p:nvPr>
        </p:nvSpPr>
        <p:spPr>
          <a:xfrm>
            <a:off x="674861" y="1940742"/>
            <a:ext cx="5601686" cy="3695564"/>
          </a:xfrm>
        </p:spPr>
        <p:txBody>
          <a:bodyPr>
            <a:normAutofit/>
          </a:bodyPr>
          <a:lstStyle/>
          <a:p>
            <a:pPr marL="0" indent="0">
              <a:buNone/>
            </a:pPr>
            <a:r>
              <a:rPr lang="en-CN" dirty="0"/>
              <a:t>What if we know how combination of genes causes a disease?</a:t>
            </a:r>
          </a:p>
          <a:p>
            <a:pPr marL="0" indent="0">
              <a:buNone/>
            </a:pPr>
            <a:r>
              <a:rPr lang="en-CN" dirty="0"/>
              <a:t>What if we know how to reverse a disease transcriptome?</a:t>
            </a:r>
          </a:p>
          <a:p>
            <a:pPr marL="0" indent="0">
              <a:buNone/>
            </a:pPr>
            <a:r>
              <a:rPr lang="en-CN" dirty="0"/>
              <a:t>We are building a model for the human gene regulatory network</a:t>
            </a:r>
          </a:p>
        </p:txBody>
      </p:sp>
      <p:grpSp>
        <p:nvGrpSpPr>
          <p:cNvPr id="53" name="Group 52">
            <a:extLst>
              <a:ext uri="{FF2B5EF4-FFF2-40B4-BE49-F238E27FC236}">
                <a16:creationId xmlns:a16="http://schemas.microsoft.com/office/drawing/2014/main" id="{A89EA01B-D4E4-8A5B-6B5D-733516AA225A}"/>
              </a:ext>
            </a:extLst>
          </p:cNvPr>
          <p:cNvGrpSpPr/>
          <p:nvPr/>
        </p:nvGrpSpPr>
        <p:grpSpPr>
          <a:xfrm>
            <a:off x="6439886" y="1261557"/>
            <a:ext cx="4410671" cy="4930010"/>
            <a:chOff x="6439886" y="1600874"/>
            <a:chExt cx="3899873" cy="4319993"/>
          </a:xfrm>
        </p:grpSpPr>
        <p:sp>
          <p:nvSpPr>
            <p:cNvPr id="54" name="TextBox 53">
              <a:extLst>
                <a:ext uri="{FF2B5EF4-FFF2-40B4-BE49-F238E27FC236}">
                  <a16:creationId xmlns:a16="http://schemas.microsoft.com/office/drawing/2014/main" id="{1030F53B-E331-1504-DFE0-04E86F9DA5E1}"/>
                </a:ext>
              </a:extLst>
            </p:cNvPr>
            <p:cNvSpPr txBox="1"/>
            <p:nvPr/>
          </p:nvSpPr>
          <p:spPr>
            <a:xfrm>
              <a:off x="6772299" y="5559846"/>
              <a:ext cx="3155668" cy="361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362" rtl="0" fontAlgn="auto" latinLnBrk="0" hangingPunct="0">
                <a:lnSpc>
                  <a:spcPct val="100000"/>
                </a:lnSpc>
                <a:spcBef>
                  <a:spcPts val="0"/>
                </a:spcBef>
                <a:spcAft>
                  <a:spcPts val="0"/>
                </a:spcAft>
                <a:buClrTx/>
                <a:buSzTx/>
                <a:buFontTx/>
                <a:buNone/>
                <a:tabLst/>
              </a:pPr>
              <a:r>
                <a:rPr lang="en-CN" sz="2000" dirty="0"/>
                <a:t>Human Gene regulatory network</a:t>
              </a:r>
              <a:endParaRPr kumimoji="0" lang="en-CN" sz="2000" b="0" i="0" u="none" strike="noStrike" cap="none" spc="0" normalizeH="0" baseline="0" dirty="0">
                <a:ln>
                  <a:noFill/>
                </a:ln>
                <a:solidFill>
                  <a:srgbClr val="000000"/>
                </a:solidFill>
                <a:effectLst/>
                <a:uFillTx/>
                <a:latin typeface="+mn-lt"/>
                <a:ea typeface="+mn-ea"/>
                <a:cs typeface="+mn-cs"/>
                <a:sym typeface="Calibri"/>
              </a:endParaRPr>
            </a:p>
          </p:txBody>
        </p:sp>
        <p:pic>
          <p:nvPicPr>
            <p:cNvPr id="59" name="newplot (2).png" descr="newplot (2).png">
              <a:extLst>
                <a:ext uri="{FF2B5EF4-FFF2-40B4-BE49-F238E27FC236}">
                  <a16:creationId xmlns:a16="http://schemas.microsoft.com/office/drawing/2014/main" id="{769FC3E3-0444-C250-263A-2D42F8381383}"/>
                </a:ext>
              </a:extLst>
            </p:cNvPr>
            <p:cNvPicPr>
              <a:picLocks noChangeAspect="1"/>
            </p:cNvPicPr>
            <p:nvPr/>
          </p:nvPicPr>
          <p:blipFill>
            <a:blip r:embed="rId6"/>
            <a:srcRect l="19442" r="28073"/>
            <a:stretch>
              <a:fillRect/>
            </a:stretch>
          </p:blipFill>
          <p:spPr>
            <a:xfrm>
              <a:off x="6439886" y="1600874"/>
              <a:ext cx="3899873" cy="3960465"/>
            </a:xfrm>
            <a:prstGeom prst="rect">
              <a:avLst/>
            </a:prstGeom>
            <a:ln w="12700">
              <a:miter lim="400000"/>
            </a:ln>
          </p:spPr>
        </p:pic>
      </p:grpSp>
    </p:spTree>
    <p:extLst>
      <p:ext uri="{BB962C8B-B14F-4D97-AF65-F5344CB8AC3E}">
        <p14:creationId xmlns:p14="http://schemas.microsoft.com/office/powerpoint/2010/main" val="28364007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51">
                                            <p:txEl>
                                              <p:pRg st="0" end="0"/>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51">
                                            <p:txEl>
                                              <p:pRg st="1" end="1"/>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1">
                                            <p:txEl>
                                              <p:pRg st="2" end="2"/>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1">
                                            <p:bg/>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3"/>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5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2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5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6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p:tmAbs val="0"/>
                                  </p:iterate>
                                  <p:childTnLst>
                                    <p:set>
                                      <p:cBhvr>
                                        <p:cTn id="53" fill="hold"/>
                                        <p:tgtEl>
                                          <p:spTgt spid="363"/>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500"/>
                                  </p:stCondLst>
                                  <p:iterate>
                                    <p:tmAbs val="0"/>
                                  </p:iterate>
                                  <p:childTnLst>
                                    <p:set>
                                      <p:cBhvr>
                                        <p:cTn id="56" fill="hold"/>
                                        <p:tgtEl>
                                          <p:spTgt spid="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animBg="1" advAuto="0"/>
      <p:bldP spid="363" grpId="0" animBg="1" advAuto="0"/>
      <p:bldP spid="360" grpId="0" animBg="1"/>
      <p:bldP spid="55" grpId="0"/>
      <p:bldP spid="58" grpId="0" animBg="1"/>
      <p:bldP spid="51"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65CF92C-58FD-B2A2-7C72-EFAA1072129A}"/>
              </a:ext>
            </a:extLst>
          </p:cNvPr>
          <p:cNvGrpSpPr/>
          <p:nvPr/>
        </p:nvGrpSpPr>
        <p:grpSpPr>
          <a:xfrm>
            <a:off x="210833" y="912563"/>
            <a:ext cx="8944740" cy="5871142"/>
            <a:chOff x="381000" y="375792"/>
            <a:chExt cx="7772400" cy="5007315"/>
          </a:xfrm>
        </p:grpSpPr>
        <p:pic>
          <p:nvPicPr>
            <p:cNvPr id="12" name="Picture 11">
              <a:extLst>
                <a:ext uri="{FF2B5EF4-FFF2-40B4-BE49-F238E27FC236}">
                  <a16:creationId xmlns:a16="http://schemas.microsoft.com/office/drawing/2014/main" id="{B060D19C-59A7-6002-1880-AD9F8F4DB60D}"/>
                </a:ext>
              </a:extLst>
            </p:cNvPr>
            <p:cNvPicPr>
              <a:picLocks noChangeAspect="1"/>
            </p:cNvPicPr>
            <p:nvPr/>
          </p:nvPicPr>
          <p:blipFill>
            <a:blip r:embed="rId2"/>
            <a:stretch>
              <a:fillRect/>
            </a:stretch>
          </p:blipFill>
          <p:spPr>
            <a:xfrm>
              <a:off x="381000" y="375792"/>
              <a:ext cx="7772400" cy="1432816"/>
            </a:xfrm>
            <a:prstGeom prst="rect">
              <a:avLst/>
            </a:prstGeom>
          </p:spPr>
        </p:pic>
        <p:pic>
          <p:nvPicPr>
            <p:cNvPr id="13" name="Picture 12">
              <a:extLst>
                <a:ext uri="{FF2B5EF4-FFF2-40B4-BE49-F238E27FC236}">
                  <a16:creationId xmlns:a16="http://schemas.microsoft.com/office/drawing/2014/main" id="{A78D8530-E74C-C9D8-E5CB-36608D2FEA51}"/>
                </a:ext>
              </a:extLst>
            </p:cNvPr>
            <p:cNvPicPr>
              <a:picLocks noChangeAspect="1"/>
            </p:cNvPicPr>
            <p:nvPr/>
          </p:nvPicPr>
          <p:blipFill>
            <a:blip r:embed="rId3"/>
            <a:stretch>
              <a:fillRect/>
            </a:stretch>
          </p:blipFill>
          <p:spPr>
            <a:xfrm>
              <a:off x="381000" y="1808608"/>
              <a:ext cx="7772400" cy="1446027"/>
            </a:xfrm>
            <a:prstGeom prst="rect">
              <a:avLst/>
            </a:prstGeom>
          </p:spPr>
        </p:pic>
        <p:pic>
          <p:nvPicPr>
            <p:cNvPr id="14" name="Picture 13">
              <a:extLst>
                <a:ext uri="{FF2B5EF4-FFF2-40B4-BE49-F238E27FC236}">
                  <a16:creationId xmlns:a16="http://schemas.microsoft.com/office/drawing/2014/main" id="{055B6CD6-3F81-12DF-1170-F981107B1AA9}"/>
                </a:ext>
              </a:extLst>
            </p:cNvPr>
            <p:cNvPicPr>
              <a:picLocks noChangeAspect="1"/>
            </p:cNvPicPr>
            <p:nvPr/>
          </p:nvPicPr>
          <p:blipFill>
            <a:blip r:embed="rId4"/>
            <a:stretch>
              <a:fillRect/>
            </a:stretch>
          </p:blipFill>
          <p:spPr>
            <a:xfrm>
              <a:off x="381000" y="3241424"/>
              <a:ext cx="7772400" cy="2141683"/>
            </a:xfrm>
            <a:prstGeom prst="rect">
              <a:avLst/>
            </a:prstGeom>
          </p:spPr>
        </p:pic>
      </p:grpSp>
      <p:pic>
        <p:nvPicPr>
          <p:cNvPr id="5" name="Picture 4">
            <a:extLst>
              <a:ext uri="{FF2B5EF4-FFF2-40B4-BE49-F238E27FC236}">
                <a16:creationId xmlns:a16="http://schemas.microsoft.com/office/drawing/2014/main" id="{B3BC0765-AE09-E0D9-236C-EEF9F6BD7B35}"/>
              </a:ext>
            </a:extLst>
          </p:cNvPr>
          <p:cNvPicPr>
            <a:picLocks noChangeAspect="1"/>
          </p:cNvPicPr>
          <p:nvPr/>
        </p:nvPicPr>
        <p:blipFill>
          <a:blip r:embed="rId5"/>
          <a:stretch>
            <a:fillRect/>
          </a:stretch>
        </p:blipFill>
        <p:spPr>
          <a:xfrm>
            <a:off x="9181819" y="1028313"/>
            <a:ext cx="2868798" cy="7107527"/>
          </a:xfrm>
          <a:prstGeom prst="rect">
            <a:avLst/>
          </a:prstGeom>
        </p:spPr>
      </p:pic>
      <p:sp>
        <p:nvSpPr>
          <p:cNvPr id="16" name="TextBox 15">
            <a:extLst>
              <a:ext uri="{FF2B5EF4-FFF2-40B4-BE49-F238E27FC236}">
                <a16:creationId xmlns:a16="http://schemas.microsoft.com/office/drawing/2014/main" id="{B2A88380-CF22-3EDC-EE9E-E7E766B4FDD9}"/>
              </a:ext>
            </a:extLst>
          </p:cNvPr>
          <p:cNvSpPr txBox="1"/>
          <p:nvPr/>
        </p:nvSpPr>
        <p:spPr>
          <a:xfrm>
            <a:off x="2915083" y="209152"/>
            <a:ext cx="570271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Times New Roman" panose="02020603050405020304" pitchFamily="18" charset="0"/>
              </a:rPr>
              <a:t>Steve Monger- Victor Chang Cardiac Research Institute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158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ACC8A-EDF5-249E-110B-15C7363DDD61}"/>
              </a:ext>
            </a:extLst>
          </p:cNvPr>
          <p:cNvPicPr>
            <a:picLocks noChangeAspect="1"/>
          </p:cNvPicPr>
          <p:nvPr/>
        </p:nvPicPr>
        <p:blipFill>
          <a:blip r:embed="rId2"/>
          <a:stretch>
            <a:fillRect/>
          </a:stretch>
        </p:blipFill>
        <p:spPr>
          <a:xfrm>
            <a:off x="1524698" y="-81244"/>
            <a:ext cx="9148118" cy="7026115"/>
          </a:xfrm>
          <a:prstGeom prst="rect">
            <a:avLst/>
          </a:prstGeom>
        </p:spPr>
      </p:pic>
    </p:spTree>
    <p:extLst>
      <p:ext uri="{BB962C8B-B14F-4D97-AF65-F5344CB8AC3E}">
        <p14:creationId xmlns:p14="http://schemas.microsoft.com/office/powerpoint/2010/main" val="3341582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8FA2F6-4CC8-45CC-899E-847F3E499821}"/>
              </a:ext>
            </a:extLst>
          </p:cNvPr>
          <p:cNvGrpSpPr/>
          <p:nvPr/>
        </p:nvGrpSpPr>
        <p:grpSpPr>
          <a:xfrm>
            <a:off x="-4479" y="38100"/>
            <a:ext cx="12093843" cy="7700297"/>
            <a:chOff x="-4479" y="38100"/>
            <a:chExt cx="12093843" cy="7700297"/>
          </a:xfrm>
        </p:grpSpPr>
        <p:sp>
          <p:nvSpPr>
            <p:cNvPr id="6" name="TextBox 5">
              <a:extLst>
                <a:ext uri="{FF2B5EF4-FFF2-40B4-BE49-F238E27FC236}">
                  <a16:creationId xmlns:a16="http://schemas.microsoft.com/office/drawing/2014/main" id="{94E1B163-AFDB-4B1A-A425-7128F66FEF92}"/>
                </a:ext>
              </a:extLst>
            </p:cNvPr>
            <p:cNvSpPr txBox="1"/>
            <p:nvPr/>
          </p:nvSpPr>
          <p:spPr>
            <a:xfrm>
              <a:off x="4007494" y="989512"/>
              <a:ext cx="4124131" cy="5760000"/>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0898EFE-684C-49E2-9B2A-FBA6241E12D5}"/>
                </a:ext>
              </a:extLst>
            </p:cNvPr>
            <p:cNvSpPr txBox="1"/>
            <p:nvPr/>
          </p:nvSpPr>
          <p:spPr>
            <a:xfrm>
              <a:off x="8220271" y="984573"/>
              <a:ext cx="3869093" cy="5760000"/>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A3E5D2A-4ACE-4FA2-B573-B8CC5B4DA1A3}"/>
                </a:ext>
              </a:extLst>
            </p:cNvPr>
            <p:cNvSpPr txBox="1"/>
            <p:nvPr/>
          </p:nvSpPr>
          <p:spPr>
            <a:xfrm>
              <a:off x="102637" y="984572"/>
              <a:ext cx="3797549" cy="5760000"/>
            </a:xfrm>
            <a:prstGeom prst="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F014908-0C7E-452B-856D-AD5D290F3109}"/>
                </a:ext>
              </a:extLst>
            </p:cNvPr>
            <p:cNvSpPr txBox="1"/>
            <p:nvPr/>
          </p:nvSpPr>
          <p:spPr>
            <a:xfrm>
              <a:off x="1009649" y="270066"/>
              <a:ext cx="10325101"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Integration of miRNA and gene expression profiles from lung tissues of CS-induced COPD</a:t>
              </a:r>
              <a:br>
                <a:rPr kumimoji="0" lang="en-AU"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US" sz="1400" b="1" i="0" u="sng"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Tayyaba Sadaf</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Keshav R. </a:t>
              </a:r>
              <a:r>
                <a:rPr kumimoji="0" lang="en-US" sz="105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Paudel</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Caitlin Gillis, Jos van </a:t>
              </a:r>
              <a:r>
                <a:rPr kumimoji="0" lang="en-US" sz="105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Nijnatten</a:t>
              </a: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Richard Y. Kim, Emma L. Beckett, Andrew Deane, Alen Faiz, Philip M. Hansbro</a:t>
              </a:r>
              <a:endParaRPr kumimoji="0" lang="en-US" sz="1000" b="0" i="0" u="none" strike="noStrike" kern="1200" cap="none" spc="0" normalizeH="0" baseline="3000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1" name="Picture 10">
              <a:extLst>
                <a:ext uri="{FF2B5EF4-FFF2-40B4-BE49-F238E27FC236}">
                  <a16:creationId xmlns:a16="http://schemas.microsoft.com/office/drawing/2014/main" id="{0A2366DD-C38A-4FDA-A507-959877FBF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37" y="113428"/>
              <a:ext cx="754614" cy="754614"/>
            </a:xfrm>
            <a:prstGeom prst="rect">
              <a:avLst/>
            </a:prstGeom>
          </p:spPr>
        </p:pic>
        <p:pic>
          <p:nvPicPr>
            <p:cNvPr id="12" name="Picture 11">
              <a:extLst>
                <a:ext uri="{FF2B5EF4-FFF2-40B4-BE49-F238E27FC236}">
                  <a16:creationId xmlns:a16="http://schemas.microsoft.com/office/drawing/2014/main" id="{8AF69886-EB0C-4EFB-8C80-2528E3BAD9CB}"/>
                </a:ext>
              </a:extLst>
            </p:cNvPr>
            <p:cNvPicPr>
              <a:picLocks noChangeAspect="1"/>
            </p:cNvPicPr>
            <p:nvPr/>
          </p:nvPicPr>
          <p:blipFill rotWithShape="1">
            <a:blip r:embed="rId4"/>
            <a:srcRect t="18544" b="20457"/>
            <a:stretch/>
          </p:blipFill>
          <p:spPr>
            <a:xfrm>
              <a:off x="11529586" y="38100"/>
              <a:ext cx="559778" cy="396875"/>
            </a:xfrm>
            <a:prstGeom prst="rect">
              <a:avLst/>
            </a:prstGeom>
          </p:spPr>
        </p:pic>
        <p:pic>
          <p:nvPicPr>
            <p:cNvPr id="13" name="Picture 12">
              <a:extLst>
                <a:ext uri="{FF2B5EF4-FFF2-40B4-BE49-F238E27FC236}">
                  <a16:creationId xmlns:a16="http://schemas.microsoft.com/office/drawing/2014/main" id="{6C4CB690-3574-41BA-AEB4-FC13BAB6F497}"/>
                </a:ext>
              </a:extLst>
            </p:cNvPr>
            <p:cNvPicPr>
              <a:picLocks noChangeAspect="1"/>
            </p:cNvPicPr>
            <p:nvPr/>
          </p:nvPicPr>
          <p:blipFill>
            <a:blip r:embed="rId5"/>
            <a:stretch>
              <a:fillRect/>
            </a:stretch>
          </p:blipFill>
          <p:spPr>
            <a:xfrm>
              <a:off x="11662895" y="434975"/>
              <a:ext cx="426469" cy="522173"/>
            </a:xfrm>
            <a:prstGeom prst="rect">
              <a:avLst/>
            </a:prstGeom>
          </p:spPr>
        </p:pic>
        <p:pic>
          <p:nvPicPr>
            <p:cNvPr id="14" name="Picture 13">
              <a:extLst>
                <a:ext uri="{FF2B5EF4-FFF2-40B4-BE49-F238E27FC236}">
                  <a16:creationId xmlns:a16="http://schemas.microsoft.com/office/drawing/2014/main" id="{58BB39E8-23B0-4C9A-BF1D-D716D87317E8}"/>
                </a:ext>
              </a:extLst>
            </p:cNvPr>
            <p:cNvPicPr>
              <a:picLocks noChangeAspect="1"/>
            </p:cNvPicPr>
            <p:nvPr/>
          </p:nvPicPr>
          <p:blipFill rotWithShape="1">
            <a:blip r:embed="rId6"/>
            <a:srcRect l="16740" t="45224" r="22641" b="10927"/>
            <a:stretch/>
          </p:blipFill>
          <p:spPr>
            <a:xfrm>
              <a:off x="283328" y="2734935"/>
              <a:ext cx="3468790" cy="1756420"/>
            </a:xfrm>
            <a:prstGeom prst="rect">
              <a:avLst/>
            </a:prstGeom>
          </p:spPr>
        </p:pic>
        <p:pic>
          <p:nvPicPr>
            <p:cNvPr id="17" name="Picture 16">
              <a:extLst>
                <a:ext uri="{FF2B5EF4-FFF2-40B4-BE49-F238E27FC236}">
                  <a16:creationId xmlns:a16="http://schemas.microsoft.com/office/drawing/2014/main" id="{D6F95775-E617-412E-8897-0EA70DC916B1}"/>
                </a:ext>
              </a:extLst>
            </p:cNvPr>
            <p:cNvPicPr>
              <a:picLocks noChangeAspect="1"/>
            </p:cNvPicPr>
            <p:nvPr/>
          </p:nvPicPr>
          <p:blipFill>
            <a:blip r:embed="rId7"/>
            <a:stretch>
              <a:fillRect/>
            </a:stretch>
          </p:blipFill>
          <p:spPr>
            <a:xfrm>
              <a:off x="8223977" y="1217177"/>
              <a:ext cx="3861680" cy="5439767"/>
            </a:xfrm>
            <a:prstGeom prst="rect">
              <a:avLst/>
            </a:prstGeom>
          </p:spPr>
        </p:pic>
        <p:grpSp>
          <p:nvGrpSpPr>
            <p:cNvPr id="27" name="Group 26">
              <a:extLst>
                <a:ext uri="{FF2B5EF4-FFF2-40B4-BE49-F238E27FC236}">
                  <a16:creationId xmlns:a16="http://schemas.microsoft.com/office/drawing/2014/main" id="{01A16A17-2CFA-4565-9421-F0C93F66BA18}"/>
                </a:ext>
              </a:extLst>
            </p:cNvPr>
            <p:cNvGrpSpPr/>
            <p:nvPr/>
          </p:nvGrpSpPr>
          <p:grpSpPr>
            <a:xfrm>
              <a:off x="1263588" y="1013702"/>
              <a:ext cx="1975524" cy="1866461"/>
              <a:chOff x="190127" y="970462"/>
              <a:chExt cx="2231679" cy="2054915"/>
            </a:xfrm>
          </p:grpSpPr>
          <p:pic>
            <p:nvPicPr>
              <p:cNvPr id="22" name="Picture 21">
                <a:extLst>
                  <a:ext uri="{FF2B5EF4-FFF2-40B4-BE49-F238E27FC236}">
                    <a16:creationId xmlns:a16="http://schemas.microsoft.com/office/drawing/2014/main" id="{2B262DE6-BB46-4B12-AA6B-87D87CBCC0A0}"/>
                  </a:ext>
                </a:extLst>
              </p:cNvPr>
              <p:cNvPicPr>
                <a:picLocks noChangeAspect="1"/>
              </p:cNvPicPr>
              <p:nvPr/>
            </p:nvPicPr>
            <p:blipFill rotWithShape="1">
              <a:blip r:embed="rId8">
                <a:extLst>
                  <a:ext uri="{28A0092B-C50C-407E-A947-70E740481C1C}">
                    <a14:useLocalDpi xmlns:a14="http://schemas.microsoft.com/office/drawing/2010/main" val="0"/>
                  </a:ext>
                </a:extLst>
              </a:blip>
              <a:srcRect l="73975" t="3523" r="8099" b="69378"/>
              <a:stretch/>
            </p:blipFill>
            <p:spPr>
              <a:xfrm>
                <a:off x="190127" y="1091614"/>
                <a:ext cx="1827306" cy="1933763"/>
              </a:xfrm>
              <a:prstGeom prst="ellipse">
                <a:avLst/>
              </a:prstGeom>
              <a:ln>
                <a:noFill/>
              </a:ln>
              <a:effectLst>
                <a:softEdge rad="112500"/>
              </a:effectLst>
            </p:spPr>
          </p:pic>
          <p:pic>
            <p:nvPicPr>
              <p:cNvPr id="24" name="Picture 23">
                <a:extLst>
                  <a:ext uri="{FF2B5EF4-FFF2-40B4-BE49-F238E27FC236}">
                    <a16:creationId xmlns:a16="http://schemas.microsoft.com/office/drawing/2014/main" id="{BE648A24-61DA-45E6-A0B2-74127F043422}"/>
                  </a:ext>
                </a:extLst>
              </p:cNvPr>
              <p:cNvPicPr>
                <a:picLocks noChangeAspect="1"/>
              </p:cNvPicPr>
              <p:nvPr/>
            </p:nvPicPr>
            <p:blipFill rotWithShape="1">
              <a:blip r:embed="rId8">
                <a:extLst>
                  <a:ext uri="{28A0092B-C50C-407E-A947-70E740481C1C}">
                    <a14:useLocalDpi xmlns:a14="http://schemas.microsoft.com/office/drawing/2010/main" val="0"/>
                  </a:ext>
                </a:extLst>
              </a:blip>
              <a:srcRect l="59123" t="5412" r="28900" b="75884"/>
              <a:stretch/>
            </p:blipFill>
            <p:spPr>
              <a:xfrm>
                <a:off x="1326617" y="970462"/>
                <a:ext cx="1095189" cy="1197205"/>
              </a:xfrm>
              <a:prstGeom prst="ellipse">
                <a:avLst/>
              </a:prstGeom>
              <a:ln>
                <a:noFill/>
              </a:ln>
              <a:effectLst>
                <a:softEdge rad="112500"/>
              </a:effectLst>
            </p:spPr>
          </p:pic>
        </p:grpSp>
        <p:pic>
          <p:nvPicPr>
            <p:cNvPr id="31" name="Picture 30">
              <a:extLst>
                <a:ext uri="{FF2B5EF4-FFF2-40B4-BE49-F238E27FC236}">
                  <a16:creationId xmlns:a16="http://schemas.microsoft.com/office/drawing/2014/main" id="{9E83B649-E850-468A-B902-4163C7F44C9E}"/>
                </a:ext>
              </a:extLst>
            </p:cNvPr>
            <p:cNvPicPr>
              <a:picLocks noChangeAspect="1"/>
            </p:cNvPicPr>
            <p:nvPr/>
          </p:nvPicPr>
          <p:blipFill rotWithShape="1">
            <a:blip r:embed="rId9">
              <a:extLst>
                <a:ext uri="{28A0092B-C50C-407E-A947-70E740481C1C}">
                  <a14:useLocalDpi xmlns:a14="http://schemas.microsoft.com/office/drawing/2010/main" val="0"/>
                </a:ext>
              </a:extLst>
            </a:blip>
            <a:srcRect l="44571" t="37813" r="2027" b="30375"/>
            <a:stretch/>
          </p:blipFill>
          <p:spPr>
            <a:xfrm>
              <a:off x="167953" y="5069853"/>
              <a:ext cx="3680591" cy="1534764"/>
            </a:xfrm>
            <a:prstGeom prst="rect">
              <a:avLst/>
            </a:prstGeom>
          </p:spPr>
        </p:pic>
        <p:sp>
          <p:nvSpPr>
            <p:cNvPr id="32" name="Arrow: Chevron 31">
              <a:extLst>
                <a:ext uri="{FF2B5EF4-FFF2-40B4-BE49-F238E27FC236}">
                  <a16:creationId xmlns:a16="http://schemas.microsoft.com/office/drawing/2014/main" id="{3EE68E3F-6605-4059-A9A0-A7BB144205A4}"/>
                </a:ext>
              </a:extLst>
            </p:cNvPr>
            <p:cNvSpPr/>
            <p:nvPr/>
          </p:nvSpPr>
          <p:spPr>
            <a:xfrm rot="5400000">
              <a:off x="1787475" y="4596194"/>
              <a:ext cx="472651" cy="333537"/>
            </a:xfrm>
            <a:prstGeom prst="chevr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21B55ABF-9080-4B92-B735-1525CE5C2557}"/>
                </a:ext>
              </a:extLst>
            </p:cNvPr>
            <p:cNvSpPr txBox="1"/>
            <p:nvPr/>
          </p:nvSpPr>
          <p:spPr>
            <a:xfrm flipH="1">
              <a:off x="-4479" y="1127254"/>
              <a:ext cx="180499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Chronic obstructive pulmonary disease (COPD)</a:t>
              </a:r>
            </a:p>
          </p:txBody>
        </p:sp>
        <p:pic>
          <p:nvPicPr>
            <p:cNvPr id="34" name="Picture 33">
              <a:extLst>
                <a:ext uri="{FF2B5EF4-FFF2-40B4-BE49-F238E27FC236}">
                  <a16:creationId xmlns:a16="http://schemas.microsoft.com/office/drawing/2014/main" id="{C60EE439-CB61-4564-8628-2C714167CCEB}"/>
                </a:ext>
              </a:extLst>
            </p:cNvPr>
            <p:cNvPicPr>
              <a:picLocks noChangeAspect="1"/>
            </p:cNvPicPr>
            <p:nvPr/>
          </p:nvPicPr>
          <p:blipFill rotWithShape="1">
            <a:blip r:embed="rId10"/>
            <a:srcRect l="6031" t="7127" r="6007" b="5420"/>
            <a:stretch/>
          </p:blipFill>
          <p:spPr>
            <a:xfrm>
              <a:off x="4797325" y="2658224"/>
              <a:ext cx="2627470" cy="2612240"/>
            </a:xfrm>
            <a:prstGeom prst="rect">
              <a:avLst/>
            </a:prstGeom>
          </p:spPr>
        </p:pic>
        <p:sp>
          <p:nvSpPr>
            <p:cNvPr id="45" name="TextBox 44">
              <a:extLst>
                <a:ext uri="{FF2B5EF4-FFF2-40B4-BE49-F238E27FC236}">
                  <a16:creationId xmlns:a16="http://schemas.microsoft.com/office/drawing/2014/main" id="{0A928B4E-0D89-4F98-BC42-286292A355AC}"/>
                </a:ext>
              </a:extLst>
            </p:cNvPr>
            <p:cNvSpPr txBox="1"/>
            <p:nvPr/>
          </p:nvSpPr>
          <p:spPr>
            <a:xfrm>
              <a:off x="5182349" y="1077698"/>
              <a:ext cx="187650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Longitudinal smoke effect study</a:t>
              </a:r>
            </a:p>
          </p:txBody>
        </p:sp>
        <p:sp>
          <p:nvSpPr>
            <p:cNvPr id="47" name="TextBox 46">
              <a:extLst>
                <a:ext uri="{FF2B5EF4-FFF2-40B4-BE49-F238E27FC236}">
                  <a16:creationId xmlns:a16="http://schemas.microsoft.com/office/drawing/2014/main" id="{15A1075D-B4E2-4A5B-8B57-2B4C6868232B}"/>
                </a:ext>
              </a:extLst>
            </p:cNvPr>
            <p:cNvSpPr txBox="1"/>
            <p:nvPr/>
          </p:nvSpPr>
          <p:spPr>
            <a:xfrm>
              <a:off x="10798464" y="746139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1" i="0" u="none" strike="noStrike" kern="1200" cap="none" spc="0" normalizeH="0" baseline="0" noProof="0" dirty="0">
                  <a:ln>
                    <a:noFill/>
                  </a:ln>
                  <a:solidFill>
                    <a:srgbClr val="E7E6E6">
                      <a:lumMod val="50000"/>
                    </a:srgbClr>
                  </a:solidFill>
                  <a:effectLst/>
                  <a:uLnTx/>
                  <a:uFillTx/>
                  <a:latin typeface="Roboto"/>
                  <a:ea typeface="+mn-ea"/>
                  <a:cs typeface="+mn-cs"/>
                </a:rPr>
                <a:t>16</a:t>
              </a:r>
            </a:p>
          </p:txBody>
        </p:sp>
        <p:grpSp>
          <p:nvGrpSpPr>
            <p:cNvPr id="51" name="Group 50">
              <a:extLst>
                <a:ext uri="{FF2B5EF4-FFF2-40B4-BE49-F238E27FC236}">
                  <a16:creationId xmlns:a16="http://schemas.microsoft.com/office/drawing/2014/main" id="{F224DDEC-D9AB-4385-AD62-AC00D5924B17}"/>
                </a:ext>
              </a:extLst>
            </p:cNvPr>
            <p:cNvGrpSpPr/>
            <p:nvPr/>
          </p:nvGrpSpPr>
          <p:grpSpPr>
            <a:xfrm>
              <a:off x="4275414" y="1640356"/>
              <a:ext cx="3613069" cy="626265"/>
              <a:chOff x="4275414" y="1087906"/>
              <a:chExt cx="3613069" cy="626265"/>
            </a:xfrm>
          </p:grpSpPr>
          <p:pic>
            <p:nvPicPr>
              <p:cNvPr id="35" name="Picture 34">
                <a:extLst>
                  <a:ext uri="{FF2B5EF4-FFF2-40B4-BE49-F238E27FC236}">
                    <a16:creationId xmlns:a16="http://schemas.microsoft.com/office/drawing/2014/main" id="{6887490F-04A7-4A03-8758-99C90B80632E}"/>
                  </a:ext>
                </a:extLst>
              </p:cNvPr>
              <p:cNvPicPr>
                <a:picLocks noChangeAspect="1"/>
              </p:cNvPicPr>
              <p:nvPr/>
            </p:nvPicPr>
            <p:blipFill rotWithShape="1">
              <a:blip r:embed="rId11">
                <a:extLst>
                  <a:ext uri="{28A0092B-C50C-407E-A947-70E740481C1C}">
                    <a14:useLocalDpi xmlns:a14="http://schemas.microsoft.com/office/drawing/2010/main" val="0"/>
                  </a:ext>
                </a:extLst>
              </a:blip>
              <a:srcRect l="24364" t="49613" r="23992" b="44406"/>
              <a:stretch/>
            </p:blipFill>
            <p:spPr>
              <a:xfrm>
                <a:off x="4275414" y="1288597"/>
                <a:ext cx="3613069" cy="292929"/>
              </a:xfrm>
              <a:prstGeom prst="rect">
                <a:avLst/>
              </a:prstGeom>
            </p:spPr>
          </p:pic>
          <p:cxnSp>
            <p:nvCxnSpPr>
              <p:cNvPr id="38" name="Straight Arrow Connector 37">
                <a:extLst>
                  <a:ext uri="{FF2B5EF4-FFF2-40B4-BE49-F238E27FC236}">
                    <a16:creationId xmlns:a16="http://schemas.microsoft.com/office/drawing/2014/main" id="{501FF489-1267-4EEE-ACBC-D1DD8584E6B4}"/>
                  </a:ext>
                </a:extLst>
              </p:cNvPr>
              <p:cNvCxnSpPr>
                <a:cxnSpLocks/>
              </p:cNvCxnSpPr>
              <p:nvPr/>
            </p:nvCxnSpPr>
            <p:spPr>
              <a:xfrm flipV="1">
                <a:off x="5067300" y="1087906"/>
                <a:ext cx="2720916" cy="16220"/>
              </a:xfrm>
              <a:prstGeom prst="straightConnector1">
                <a:avLst/>
              </a:prstGeom>
              <a:ln w="38100">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06664CDB-16EA-47EF-AB2D-79F09C6B0F7E}"/>
                  </a:ext>
                </a:extLst>
              </p:cNvPr>
              <p:cNvSpPr/>
              <p:nvPr/>
            </p:nvSpPr>
            <p:spPr>
              <a:xfrm>
                <a:off x="4976851" y="1248350"/>
                <a:ext cx="651989" cy="419837"/>
              </a:xfrm>
              <a:prstGeom prst="roundRect">
                <a:avLst/>
              </a:prstGeom>
              <a:no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26B3DBAB-2231-4F5C-8818-3EEF47F953B7}"/>
                  </a:ext>
                </a:extLst>
              </p:cNvPr>
              <p:cNvSpPr/>
              <p:nvPr/>
            </p:nvSpPr>
            <p:spPr>
              <a:xfrm>
                <a:off x="7136227" y="1219614"/>
                <a:ext cx="540923" cy="494557"/>
              </a:xfrm>
              <a:prstGeom prst="roundRect">
                <a:avLst/>
              </a:prstGeom>
              <a:noFill/>
              <a:ln w="381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2" name="Arrow: Chevron 51">
              <a:extLst>
                <a:ext uri="{FF2B5EF4-FFF2-40B4-BE49-F238E27FC236}">
                  <a16:creationId xmlns:a16="http://schemas.microsoft.com/office/drawing/2014/main" id="{7C1880FE-A903-41D1-912C-78C0F67A0D4F}"/>
                </a:ext>
              </a:extLst>
            </p:cNvPr>
            <p:cNvSpPr/>
            <p:nvPr/>
          </p:nvSpPr>
          <p:spPr>
            <a:xfrm rot="5400000">
              <a:off x="4882581" y="2373348"/>
              <a:ext cx="472651" cy="333537"/>
            </a:xfrm>
            <a:prstGeom prst="chevr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Arrow: Chevron 52">
              <a:extLst>
                <a:ext uri="{FF2B5EF4-FFF2-40B4-BE49-F238E27FC236}">
                  <a16:creationId xmlns:a16="http://schemas.microsoft.com/office/drawing/2014/main" id="{307FF233-48E7-4A5C-898E-56F9E1290F0A}"/>
                </a:ext>
              </a:extLst>
            </p:cNvPr>
            <p:cNvSpPr/>
            <p:nvPr/>
          </p:nvSpPr>
          <p:spPr>
            <a:xfrm rot="5400000">
              <a:off x="4882582" y="5304463"/>
              <a:ext cx="472651" cy="333537"/>
            </a:xfrm>
            <a:prstGeom prst="chevr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5" name="Picture 54" descr="A close up of a logo&#10;&#10;Description automatically generated">
              <a:extLst>
                <a:ext uri="{FF2B5EF4-FFF2-40B4-BE49-F238E27FC236}">
                  <a16:creationId xmlns:a16="http://schemas.microsoft.com/office/drawing/2014/main" id="{1EA2A6FF-B7F9-460D-8C2F-FA553F2292AC}"/>
                </a:ext>
              </a:extLst>
            </p:cNvPr>
            <p:cNvPicPr>
              <a:picLocks noChangeAspect="1"/>
            </p:cNvPicPr>
            <p:nvPr/>
          </p:nvPicPr>
          <p:blipFill>
            <a:blip r:embed="rId12"/>
            <a:stretch>
              <a:fillRect/>
            </a:stretch>
          </p:blipFill>
          <p:spPr>
            <a:xfrm>
              <a:off x="7015748" y="5597449"/>
              <a:ext cx="720294" cy="720294"/>
            </a:xfrm>
            <a:prstGeom prst="rect">
              <a:avLst/>
            </a:prstGeom>
          </p:spPr>
        </p:pic>
        <p:sp>
          <p:nvSpPr>
            <p:cNvPr id="56" name="TextBox 55">
              <a:extLst>
                <a:ext uri="{FF2B5EF4-FFF2-40B4-BE49-F238E27FC236}">
                  <a16:creationId xmlns:a16="http://schemas.microsoft.com/office/drawing/2014/main" id="{3BC2AF2C-6B95-4FBC-9DA5-FD5BEFEF37DC}"/>
                </a:ext>
              </a:extLst>
            </p:cNvPr>
            <p:cNvSpPr txBox="1"/>
            <p:nvPr/>
          </p:nvSpPr>
          <p:spPr>
            <a:xfrm flipH="1">
              <a:off x="4200828" y="5692803"/>
              <a:ext cx="237850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Expression validation</a:t>
              </a:r>
            </a:p>
          </p:txBody>
        </p:sp>
        <p:sp>
          <p:nvSpPr>
            <p:cNvPr id="57" name="Arrow: Chevron 56">
              <a:extLst>
                <a:ext uri="{FF2B5EF4-FFF2-40B4-BE49-F238E27FC236}">
                  <a16:creationId xmlns:a16="http://schemas.microsoft.com/office/drawing/2014/main" id="{366EBAEA-B923-4422-951E-AF90A5CA5FBA}"/>
                </a:ext>
              </a:extLst>
            </p:cNvPr>
            <p:cNvSpPr/>
            <p:nvPr/>
          </p:nvSpPr>
          <p:spPr>
            <a:xfrm>
              <a:off x="6330162" y="5774686"/>
              <a:ext cx="472651" cy="333537"/>
            </a:xfrm>
            <a:prstGeom prst="chevro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0992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diagram of a cell type&#10;&#10;Description automatically generated">
            <a:extLst>
              <a:ext uri="{FF2B5EF4-FFF2-40B4-BE49-F238E27FC236}">
                <a16:creationId xmlns:a16="http://schemas.microsoft.com/office/drawing/2014/main" id="{3BD88306-679D-E05B-29CA-815E39DE57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17216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28</TotalTime>
  <Words>895</Words>
  <Application>Microsoft Office PowerPoint</Application>
  <PresentationFormat>Widescreen</PresentationFormat>
  <Paragraphs>88</Paragraphs>
  <Slides>17</Slides>
  <Notes>6</Notes>
  <HiddenSlides>0</HiddenSlides>
  <MMClips>2</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17</vt:i4>
      </vt:variant>
    </vt:vector>
  </HeadingPairs>
  <TitlesOfParts>
    <vt:vector size="39" baseType="lpstr">
      <vt:lpstr>Arial</vt:lpstr>
      <vt:lpstr>ArialMT</vt:lpstr>
      <vt:lpstr>Calibri</vt:lpstr>
      <vt:lpstr>Calibri Light</vt:lpstr>
      <vt:lpstr>Grandview</vt:lpstr>
      <vt:lpstr>Helvetica Neue</vt:lpstr>
      <vt:lpstr>Helvetica Neue Medium</vt:lpstr>
      <vt:lpstr>Roboto</vt:lpstr>
      <vt:lpstr>Segoe UI</vt:lpstr>
      <vt:lpstr>Söhne</vt:lpstr>
      <vt:lpstr>Symbol</vt:lpstr>
      <vt:lpstr>Times New Roman</vt:lpstr>
      <vt:lpstr>Wingdings</vt:lpstr>
      <vt:lpstr>office theme</vt:lpstr>
      <vt:lpstr>1_Office Theme</vt:lpstr>
      <vt:lpstr>2_Office Theme</vt:lpstr>
      <vt:lpstr>3_Office Theme</vt:lpstr>
      <vt:lpstr>4_Office Theme</vt:lpstr>
      <vt:lpstr>Office Theme 2013 - 2022</vt:lpstr>
      <vt:lpstr>5_Office Theme</vt:lpstr>
      <vt:lpstr>CosineVTI</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Ellis Patrick</cp:lastModifiedBy>
  <cp:revision>1</cp:revision>
  <dcterms:created xsi:type="dcterms:W3CDTF">2023-09-05T06:47:05Z</dcterms:created>
  <dcterms:modified xsi:type="dcterms:W3CDTF">2023-09-07T23:37:11Z</dcterms:modified>
</cp:coreProperties>
</file>